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1" r:id="rId2"/>
    <p:sldId id="341" r:id="rId3"/>
    <p:sldId id="363" r:id="rId4"/>
    <p:sldId id="364" r:id="rId5"/>
    <p:sldId id="365" r:id="rId6"/>
    <p:sldId id="36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71" r:id="rId15"/>
    <p:sldId id="353" r:id="rId16"/>
    <p:sldId id="354" r:id="rId17"/>
    <p:sldId id="367" r:id="rId18"/>
    <p:sldId id="368" r:id="rId19"/>
    <p:sldId id="361" r:id="rId20"/>
    <p:sldId id="337" r:id="rId21"/>
    <p:sldId id="275" r:id="rId22"/>
    <p:sldId id="314" r:id="rId23"/>
    <p:sldId id="331" r:id="rId24"/>
    <p:sldId id="378" r:id="rId25"/>
    <p:sldId id="332" r:id="rId26"/>
    <p:sldId id="379" r:id="rId27"/>
    <p:sldId id="370" r:id="rId28"/>
    <p:sldId id="382" r:id="rId29"/>
    <p:sldId id="383" r:id="rId30"/>
    <p:sldId id="384" r:id="rId31"/>
    <p:sldId id="373" r:id="rId32"/>
    <p:sldId id="385" r:id="rId33"/>
    <p:sldId id="375" r:id="rId34"/>
    <p:sldId id="376" r:id="rId35"/>
    <p:sldId id="377" r:id="rId36"/>
    <p:sldId id="260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22" autoAdjust="0"/>
    <p:restoredTop sz="80000" autoAdjust="0"/>
  </p:normalViewPr>
  <p:slideViewPr>
    <p:cSldViewPr>
      <p:cViewPr varScale="1">
        <p:scale>
          <a:sx n="75" d="100"/>
          <a:sy n="7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NEGOCIOS%20VERDES\2016\Herramienta%20Seguimiento\Negocios%20Verdes%20Verificados\Consolidaci&#243;n%20de%20Negocios%20Verdes%20verificados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NEGOCIOS%20VERDES\2016\Herramienta%20Seguimiento\Negocios%20Verdes%20Verificados\Consolidaci&#243;n%20de%20Negocios%20Verdes%20verificado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pivotSource>
    <c:name>[Consolidación de Negocios Verdes verificados (2).xlsx]Estadisticas 1!Tabla dinámica1</c:name>
    <c:fmtId val="-1"/>
  </c:pivotSource>
  <c:chart>
    <c:title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'Estadisticas 1'!$B$7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'Estadisticas 1'!$A$8:$A$14</c:f>
              <c:strCache>
                <c:ptCount val="6"/>
                <c:pt idx="0">
                  <c:v>AMAZONIA</c:v>
                </c:pt>
                <c:pt idx="1">
                  <c:v>Caribe</c:v>
                </c:pt>
                <c:pt idx="2">
                  <c:v>CENTRAL </c:v>
                </c:pt>
                <c:pt idx="3">
                  <c:v>Orinoquia</c:v>
                </c:pt>
                <c:pt idx="4">
                  <c:v>PACIFICO</c:v>
                </c:pt>
                <c:pt idx="5">
                  <c:v>(en blanco)</c:v>
                </c:pt>
              </c:strCache>
            </c:strRef>
          </c:cat>
          <c:val>
            <c:numRef>
              <c:f>'Estadisticas 1'!$B$8:$B$14</c:f>
              <c:numCache>
                <c:formatCode>General</c:formatCode>
                <c:ptCount val="6"/>
                <c:pt idx="0">
                  <c:v>8</c:v>
                </c:pt>
                <c:pt idx="1">
                  <c:v>39</c:v>
                </c:pt>
                <c:pt idx="2">
                  <c:v>86</c:v>
                </c:pt>
                <c:pt idx="3">
                  <c:v>25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2759881171936258"/>
          <c:y val="8.4457618304732196E-2"/>
          <c:w val="0.76116507088086638"/>
          <c:h val="6.11008840353614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[Consolidación de Negocios Verdes verificados (2).xlsx]Estadisticas 2!Tabla dinámica3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Negocios Verdes </a:t>
            </a:r>
            <a:r>
              <a:rPr lang="en-US" dirty="0" err="1" smtClean="0"/>
              <a:t>Verificados</a:t>
            </a:r>
            <a:r>
              <a:rPr lang="en-US" dirty="0" smtClean="0"/>
              <a:t>, </a:t>
            </a:r>
            <a:r>
              <a:rPr lang="en-US" dirty="0" err="1" smtClean="0"/>
              <a:t>Según</a:t>
            </a:r>
            <a:r>
              <a:rPr lang="en-US" baseline="0" dirty="0" smtClean="0"/>
              <a:t> </a:t>
            </a:r>
            <a:r>
              <a:rPr lang="en-US" baseline="0" dirty="0" err="1"/>
              <a:t>categoria</a:t>
            </a:r>
            <a:r>
              <a:rPr lang="en-US" baseline="0" dirty="0"/>
              <a:t>, sector y subsector</a:t>
            </a:r>
            <a:endParaRPr lang="en-US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'Estadisticas 2'!$B$3</c:f>
              <c:strCache>
                <c:ptCount val="1"/>
                <c:pt idx="0">
                  <c:v>Total</c:v>
                </c:pt>
              </c:strCache>
            </c:strRef>
          </c:tx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'Estadisticas 2'!$A$4:$A$30</c:f>
              <c:multiLvlStrCache>
                <c:ptCount val="14"/>
                <c:lvl>
                  <c:pt idx="0">
                    <c:v>AGROSISTEMAS SOSTENIBLES</c:v>
                  </c:pt>
                  <c:pt idx="1">
                    <c:v>BIOCOMERCIO</c:v>
                  </c:pt>
                  <c:pt idx="2">
                    <c:v>AGROSISTEMAS SOSTENIBLES</c:v>
                  </c:pt>
                  <c:pt idx="3">
                    <c:v>BIOCOMERCIO</c:v>
                  </c:pt>
                  <c:pt idx="4">
                    <c:v>AGROSISTEMAS SOSTENIBLES</c:v>
                  </c:pt>
                  <c:pt idx="5">
                    <c:v>BIOCOMERCIO</c:v>
                  </c:pt>
                  <c:pt idx="6">
                    <c:v>APROVECHAMIENTO Y VALORACIÓN DE RESIDUOS</c:v>
                  </c:pt>
                  <c:pt idx="7">
                    <c:v>OTROS BIENES/SERVICIOS VERDES SOSTENIBLES</c:v>
                  </c:pt>
                  <c:pt idx="8">
                    <c:v>AGROSISTEMAS SOSTENIBLES</c:v>
                  </c:pt>
                  <c:pt idx="9">
                    <c:v>BIOCOMERCIO</c:v>
                  </c:pt>
                  <c:pt idx="10">
                    <c:v>APROVECHAMIENTO Y VALORACIÓN DE RESIDUOS</c:v>
                  </c:pt>
                  <c:pt idx="11">
                    <c:v>OTROS BIENES/SERVICIOS VERDES SOSTENIBLES</c:v>
                  </c:pt>
                  <c:pt idx="12">
                    <c:v>AGROSISTEMAS SOSTENIBLES</c:v>
                  </c:pt>
                  <c:pt idx="13">
                    <c:v>BIOCOMERCIO</c:v>
                  </c:pt>
                </c:lvl>
                <c:lvl>
                  <c:pt idx="0">
                    <c:v>BIENES Y SERVICIOS SOSTENIBLES PROVENIENTES DE RECURSOS NATURALES</c:v>
                  </c:pt>
                  <c:pt idx="2">
                    <c:v>BIENES Y SERVICIOS SOSTENIBLES PROVENIENTES DE RECURSOS NATURALES</c:v>
                  </c:pt>
                  <c:pt idx="4">
                    <c:v>BIENES Y SERVICIOS SOSTENIBLES PROVENIENTES DE RECURSOS NATURALES</c:v>
                  </c:pt>
                  <c:pt idx="6">
                    <c:v>ECOPRODUCTOS INDUSTRIALES</c:v>
                  </c:pt>
                  <c:pt idx="8">
                    <c:v>BIENES Y SERVICIOS SOSTENIBLES PROVENIENTES DE RECURSOS NATURALES</c:v>
                  </c:pt>
                  <c:pt idx="10">
                    <c:v>ECOPRODUCTOS INDUSTRIALES</c:v>
                  </c:pt>
                  <c:pt idx="12">
                    <c:v>BIENES Y SERVICIOS SOSTENIBLES PROVENIENTES DE RECURSOS NATURALES</c:v>
                  </c:pt>
                </c:lvl>
                <c:lvl>
                  <c:pt idx="0">
                    <c:v>AMAZONIA</c:v>
                  </c:pt>
                  <c:pt idx="2">
                    <c:v>Caribe</c:v>
                  </c:pt>
                  <c:pt idx="4">
                    <c:v>CENTRAL </c:v>
                  </c:pt>
                  <c:pt idx="8">
                    <c:v>Orinoquia</c:v>
                  </c:pt>
                  <c:pt idx="12">
                    <c:v>PACIFICO</c:v>
                  </c:pt>
                </c:lvl>
              </c:multiLvlStrCache>
            </c:multiLvlStrRef>
          </c:cat>
          <c:val>
            <c:numRef>
              <c:f>'Estadisticas 2'!$B$4:$B$30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22</c:v>
                </c:pt>
                <c:pt idx="3">
                  <c:v>17</c:v>
                </c:pt>
                <c:pt idx="4">
                  <c:v>33</c:v>
                </c:pt>
                <c:pt idx="5">
                  <c:v>47</c:v>
                </c:pt>
                <c:pt idx="6">
                  <c:v>4</c:v>
                </c:pt>
                <c:pt idx="7">
                  <c:v>2</c:v>
                </c:pt>
                <c:pt idx="8">
                  <c:v>17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649536"/>
        <c:axId val="175642496"/>
      </c:lineChart>
      <c:valAx>
        <c:axId val="175642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649536"/>
        <c:crosses val="autoZero"/>
        <c:crossBetween val="between"/>
      </c:valAx>
      <c:catAx>
        <c:axId val="17564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642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1219F-93E7-A64B-9005-E94A1B887F88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53D5CF-AC99-EC41-82E1-442F3F35E539}">
      <dgm:prSet phldrT="[Text]"/>
      <dgm:spPr/>
      <dgm:t>
        <a:bodyPr/>
        <a:lstStyle/>
        <a:p>
          <a:r>
            <a:rPr lang="es-CO" noProof="0" smtClean="0"/>
            <a:t>Planeación</a:t>
          </a:r>
          <a:endParaRPr lang="es-CO" noProof="0"/>
        </a:p>
      </dgm:t>
    </dgm:pt>
    <dgm:pt modelId="{1FE51A3F-FE97-9D4E-B21C-498826B63B43}" type="parTrans" cxnId="{A6204744-A343-7E43-9A40-E04AE95811AF}">
      <dgm:prSet/>
      <dgm:spPr/>
      <dgm:t>
        <a:bodyPr/>
        <a:lstStyle/>
        <a:p>
          <a:endParaRPr lang="es-CO" noProof="0"/>
        </a:p>
      </dgm:t>
    </dgm:pt>
    <dgm:pt modelId="{D16298B9-9506-8747-91B8-302502845203}" type="sibTrans" cxnId="{A6204744-A343-7E43-9A40-E04AE95811AF}">
      <dgm:prSet/>
      <dgm:spPr/>
      <dgm:t>
        <a:bodyPr/>
        <a:lstStyle/>
        <a:p>
          <a:endParaRPr lang="es-CO" noProof="0"/>
        </a:p>
      </dgm:t>
    </dgm:pt>
    <dgm:pt modelId="{24FD0F46-6045-9942-97DF-A82D0AC7846E}">
      <dgm:prSet phldrT="[Text]"/>
      <dgm:spPr/>
      <dgm:t>
        <a:bodyPr/>
        <a:lstStyle/>
        <a:p>
          <a:r>
            <a:rPr lang="es-CO" noProof="0" dirty="0" smtClean="0"/>
            <a:t>Taller Construcción Plan de Trabajo</a:t>
          </a:r>
          <a:endParaRPr lang="es-CO" noProof="0" dirty="0"/>
        </a:p>
      </dgm:t>
    </dgm:pt>
    <dgm:pt modelId="{7AD57820-2E5F-7943-A09D-4DF9F645D8BE}" type="parTrans" cxnId="{7889FBCC-C86E-2047-A8D5-3B553AFA187B}">
      <dgm:prSet/>
      <dgm:spPr/>
      <dgm:t>
        <a:bodyPr/>
        <a:lstStyle/>
        <a:p>
          <a:endParaRPr lang="es-CO" noProof="0"/>
        </a:p>
      </dgm:t>
    </dgm:pt>
    <dgm:pt modelId="{FB9A31A2-CC9D-4549-909C-B9F1E263D79C}" type="sibTrans" cxnId="{7889FBCC-C86E-2047-A8D5-3B553AFA187B}">
      <dgm:prSet/>
      <dgm:spPr/>
      <dgm:t>
        <a:bodyPr/>
        <a:lstStyle/>
        <a:p>
          <a:endParaRPr lang="es-CO" noProof="0"/>
        </a:p>
      </dgm:t>
    </dgm:pt>
    <dgm:pt modelId="{26A0C4D2-D723-3041-B7E8-D507C25E793F}">
      <dgm:prSet phldrT="[Text]"/>
      <dgm:spPr/>
      <dgm:t>
        <a:bodyPr/>
        <a:lstStyle/>
        <a:p>
          <a:r>
            <a:rPr lang="es-CO" noProof="0" dirty="0" smtClean="0"/>
            <a:t>Articulación de actores (Mesa interinstitucional)</a:t>
          </a:r>
          <a:endParaRPr lang="es-CO" noProof="0" dirty="0"/>
        </a:p>
      </dgm:t>
    </dgm:pt>
    <dgm:pt modelId="{10DE41DD-EDE5-6C44-9FC2-47204D3F3740}" type="parTrans" cxnId="{ABC10690-B792-E04A-8699-5FF5227B6AA2}">
      <dgm:prSet/>
      <dgm:spPr/>
      <dgm:t>
        <a:bodyPr/>
        <a:lstStyle/>
        <a:p>
          <a:endParaRPr lang="es-CO" noProof="0"/>
        </a:p>
      </dgm:t>
    </dgm:pt>
    <dgm:pt modelId="{11280BDF-DF04-5842-B09F-52C8A3B67EEC}" type="sibTrans" cxnId="{ABC10690-B792-E04A-8699-5FF5227B6AA2}">
      <dgm:prSet/>
      <dgm:spPr/>
      <dgm:t>
        <a:bodyPr/>
        <a:lstStyle/>
        <a:p>
          <a:endParaRPr lang="es-CO" noProof="0"/>
        </a:p>
      </dgm:t>
    </dgm:pt>
    <dgm:pt modelId="{22ADED5B-1FC0-7848-A01B-14FF9F60E403}">
      <dgm:prSet phldrT="[Text]"/>
      <dgm:spPr/>
      <dgm:t>
        <a:bodyPr/>
        <a:lstStyle/>
        <a:p>
          <a:r>
            <a:rPr lang="es-CO" noProof="0" dirty="0" smtClean="0"/>
            <a:t>Taller de Confianza</a:t>
          </a:r>
          <a:endParaRPr lang="es-CO" noProof="0" dirty="0"/>
        </a:p>
      </dgm:t>
    </dgm:pt>
    <dgm:pt modelId="{98AEC78D-39E4-BE4D-83D1-0A12ADB9CD89}" type="parTrans" cxnId="{88B21993-389D-5B40-A543-1762DE41BC02}">
      <dgm:prSet/>
      <dgm:spPr/>
      <dgm:t>
        <a:bodyPr/>
        <a:lstStyle/>
        <a:p>
          <a:endParaRPr lang="es-CO" noProof="0"/>
        </a:p>
      </dgm:t>
    </dgm:pt>
    <dgm:pt modelId="{018DB9F2-4939-0E4C-973A-69B5D2F8CD01}" type="sibTrans" cxnId="{88B21993-389D-5B40-A543-1762DE41BC02}">
      <dgm:prSet/>
      <dgm:spPr/>
      <dgm:t>
        <a:bodyPr/>
        <a:lstStyle/>
        <a:p>
          <a:endParaRPr lang="es-CO" noProof="0"/>
        </a:p>
      </dgm:t>
    </dgm:pt>
    <dgm:pt modelId="{F1DEB2B8-0CB6-B141-A5AA-C7A66FDEBE9E}">
      <dgm:prSet phldrT="[Text]"/>
      <dgm:spPr/>
      <dgm:t>
        <a:bodyPr/>
        <a:lstStyle/>
        <a:p>
          <a:r>
            <a:rPr lang="es-CO" noProof="0" dirty="0" smtClean="0"/>
            <a:t>Taller Hoja de Ruta</a:t>
          </a:r>
          <a:endParaRPr lang="es-CO" noProof="0" dirty="0"/>
        </a:p>
      </dgm:t>
    </dgm:pt>
    <dgm:pt modelId="{DF9098DA-30A3-534F-85CE-320D202F10C3}" type="parTrans" cxnId="{F38267B2-F6D5-BA47-BA41-402D1C8E03D4}">
      <dgm:prSet/>
      <dgm:spPr/>
      <dgm:t>
        <a:bodyPr/>
        <a:lstStyle/>
        <a:p>
          <a:endParaRPr lang="es-CO" noProof="0"/>
        </a:p>
      </dgm:t>
    </dgm:pt>
    <dgm:pt modelId="{02002009-7807-444C-A4C9-1510EF9DFA5A}" type="sibTrans" cxnId="{F38267B2-F6D5-BA47-BA41-402D1C8E03D4}">
      <dgm:prSet/>
      <dgm:spPr/>
      <dgm:t>
        <a:bodyPr/>
        <a:lstStyle/>
        <a:p>
          <a:endParaRPr lang="es-CO" noProof="0"/>
        </a:p>
      </dgm:t>
    </dgm:pt>
    <dgm:pt modelId="{49750DA7-8CB9-E547-B066-79FBF8ABEAC4}">
      <dgm:prSet phldrT="[Text]"/>
      <dgm:spPr/>
      <dgm:t>
        <a:bodyPr/>
        <a:lstStyle/>
        <a:p>
          <a:r>
            <a:rPr lang="es-CO" noProof="0" dirty="0" smtClean="0"/>
            <a:t>Acompañamiento Técnico	</a:t>
          </a:r>
          <a:endParaRPr lang="es-CO" noProof="0" dirty="0"/>
        </a:p>
      </dgm:t>
    </dgm:pt>
    <dgm:pt modelId="{2A1D97AC-31AD-2C40-BDD0-1D7F84CF10E6}" type="parTrans" cxnId="{3115AF5B-56EE-9C41-A48F-E48F17B56CD7}">
      <dgm:prSet/>
      <dgm:spPr/>
      <dgm:t>
        <a:bodyPr/>
        <a:lstStyle/>
        <a:p>
          <a:endParaRPr lang="es-CO" noProof="0"/>
        </a:p>
      </dgm:t>
    </dgm:pt>
    <dgm:pt modelId="{FB840E0D-D508-0949-8E88-4FB49AF3322D}" type="sibTrans" cxnId="{3115AF5B-56EE-9C41-A48F-E48F17B56CD7}">
      <dgm:prSet/>
      <dgm:spPr/>
      <dgm:t>
        <a:bodyPr/>
        <a:lstStyle/>
        <a:p>
          <a:endParaRPr lang="es-CO" noProof="0"/>
        </a:p>
      </dgm:t>
    </dgm:pt>
    <dgm:pt modelId="{26E36056-D8AA-4D47-9543-BCEA8341A170}">
      <dgm:prSet phldrT="[Text]"/>
      <dgm:spPr/>
      <dgm:t>
        <a:bodyPr/>
        <a:lstStyle/>
        <a:p>
          <a:r>
            <a:rPr lang="es-CO" noProof="0" dirty="0" smtClean="0"/>
            <a:t>Comercialización</a:t>
          </a:r>
          <a:endParaRPr lang="es-CO" noProof="0" dirty="0"/>
        </a:p>
      </dgm:t>
    </dgm:pt>
    <dgm:pt modelId="{A83A453E-7122-D843-9760-E84FCF3DAA59}" type="parTrans" cxnId="{4423DE1D-FED8-1F4A-8080-9B92E6DD0852}">
      <dgm:prSet/>
      <dgm:spPr/>
      <dgm:t>
        <a:bodyPr/>
        <a:lstStyle/>
        <a:p>
          <a:endParaRPr lang="es-CO" noProof="0"/>
        </a:p>
      </dgm:t>
    </dgm:pt>
    <dgm:pt modelId="{06BF0BF0-0BB7-A34F-AF2E-7A5C0587B9AC}" type="sibTrans" cxnId="{4423DE1D-FED8-1F4A-8080-9B92E6DD0852}">
      <dgm:prSet/>
      <dgm:spPr/>
      <dgm:t>
        <a:bodyPr/>
        <a:lstStyle/>
        <a:p>
          <a:endParaRPr lang="es-CO" noProof="0"/>
        </a:p>
      </dgm:t>
    </dgm:pt>
    <dgm:pt modelId="{D2382CE5-5D53-8E44-8B54-46AACA20A3C0}">
      <dgm:prSet phldrT="[Text]"/>
      <dgm:spPr/>
      <dgm:t>
        <a:bodyPr/>
        <a:lstStyle/>
        <a:p>
          <a:r>
            <a:rPr lang="es-ES_tradnl" dirty="0" smtClean="0"/>
            <a:t>Levantamiento Línea Base de Negocios Verdes en la región </a:t>
          </a:r>
          <a:endParaRPr lang="es-CO" noProof="0" dirty="0"/>
        </a:p>
      </dgm:t>
    </dgm:pt>
    <dgm:pt modelId="{D0F1FF24-814A-5A4D-B6B9-49EF622C2D32}" type="parTrans" cxnId="{A91643AE-F444-B440-A4D0-2B3C70083A5A}">
      <dgm:prSet/>
      <dgm:spPr/>
      <dgm:t>
        <a:bodyPr/>
        <a:lstStyle/>
        <a:p>
          <a:endParaRPr lang="es-CO" noProof="0"/>
        </a:p>
      </dgm:t>
    </dgm:pt>
    <dgm:pt modelId="{6ADB91DF-D7B0-0941-8CCE-D51AC6662A39}" type="sibTrans" cxnId="{A91643AE-F444-B440-A4D0-2B3C70083A5A}">
      <dgm:prSet/>
      <dgm:spPr/>
      <dgm:t>
        <a:bodyPr/>
        <a:lstStyle/>
        <a:p>
          <a:endParaRPr lang="es-CO" noProof="0"/>
        </a:p>
      </dgm:t>
    </dgm:pt>
    <dgm:pt modelId="{8475185F-497E-0243-9BBB-2FD07109C835}">
      <dgm:prSet phldrT="[Text]"/>
      <dgm:spPr/>
      <dgm:t>
        <a:bodyPr/>
        <a:lstStyle/>
        <a:p>
          <a:r>
            <a:rPr lang="es-CO" noProof="0" dirty="0" smtClean="0"/>
            <a:t>Capacitación en criterios de NV</a:t>
          </a:r>
          <a:endParaRPr lang="es-CO" noProof="0" dirty="0"/>
        </a:p>
      </dgm:t>
    </dgm:pt>
    <dgm:pt modelId="{C723242D-E901-CA47-A242-D457458A73B6}" type="parTrans" cxnId="{8DE8E615-BCEA-5647-ADBE-9D3F80D2ED3B}">
      <dgm:prSet/>
      <dgm:spPr/>
      <dgm:t>
        <a:bodyPr/>
        <a:lstStyle/>
        <a:p>
          <a:endParaRPr lang="es-CO" noProof="0"/>
        </a:p>
      </dgm:t>
    </dgm:pt>
    <dgm:pt modelId="{5579AB80-9919-FA46-8E0C-F68C4D1F823C}" type="sibTrans" cxnId="{8DE8E615-BCEA-5647-ADBE-9D3F80D2ED3B}">
      <dgm:prSet/>
      <dgm:spPr/>
      <dgm:t>
        <a:bodyPr/>
        <a:lstStyle/>
        <a:p>
          <a:endParaRPr lang="es-CO" noProof="0"/>
        </a:p>
      </dgm:t>
    </dgm:pt>
    <dgm:pt modelId="{AC4DDC90-3916-FE42-9308-791ED05CF5C8}">
      <dgm:prSet phldrT="[Text]"/>
      <dgm:spPr/>
      <dgm:t>
        <a:bodyPr/>
        <a:lstStyle/>
        <a:p>
          <a:r>
            <a:rPr lang="es-CO" noProof="0" dirty="0" smtClean="0"/>
            <a:t>Ferias de promoción, portafolio de bienes y servicios, plataforma de NV. </a:t>
          </a:r>
          <a:endParaRPr lang="es-CO" noProof="0" dirty="0"/>
        </a:p>
      </dgm:t>
    </dgm:pt>
    <dgm:pt modelId="{74CA63D4-45D2-BA4C-9BCD-BB5B44C51DEC}" type="parTrans" cxnId="{7370E1E0-207E-2C43-897D-E07DD1638DA2}">
      <dgm:prSet/>
      <dgm:spPr/>
      <dgm:t>
        <a:bodyPr/>
        <a:lstStyle/>
        <a:p>
          <a:endParaRPr lang="en-US"/>
        </a:p>
      </dgm:t>
    </dgm:pt>
    <dgm:pt modelId="{0EB540AB-08F7-2A41-A0BA-B2EAC81C294A}" type="sibTrans" cxnId="{7370E1E0-207E-2C43-897D-E07DD1638DA2}">
      <dgm:prSet/>
      <dgm:spPr/>
      <dgm:t>
        <a:bodyPr/>
        <a:lstStyle/>
        <a:p>
          <a:endParaRPr lang="en-US"/>
        </a:p>
      </dgm:t>
    </dgm:pt>
    <dgm:pt modelId="{36EDAFF8-82A2-B443-86C9-C34BB2D01DAD}">
      <dgm:prSet phldrT="[Text]"/>
      <dgm:spPr/>
      <dgm:t>
        <a:bodyPr/>
        <a:lstStyle/>
        <a:p>
          <a:r>
            <a:rPr lang="es-CO" noProof="0" dirty="0" smtClean="0"/>
            <a:t>Reunión Previa con la AA</a:t>
          </a:r>
          <a:endParaRPr lang="es-CO" noProof="0" dirty="0"/>
        </a:p>
      </dgm:t>
    </dgm:pt>
    <dgm:pt modelId="{0926A22B-B734-9045-B09D-6C124D96643B}" type="parTrans" cxnId="{8DCDA2E0-DD85-E046-857D-1A6B94F676BF}">
      <dgm:prSet/>
      <dgm:spPr/>
      <dgm:t>
        <a:bodyPr/>
        <a:lstStyle/>
        <a:p>
          <a:endParaRPr lang="en-US"/>
        </a:p>
      </dgm:t>
    </dgm:pt>
    <dgm:pt modelId="{BE62CEA4-F2B5-D24B-9A93-45103D7F5186}" type="sibTrans" cxnId="{8DCDA2E0-DD85-E046-857D-1A6B94F676BF}">
      <dgm:prSet/>
      <dgm:spPr/>
      <dgm:t>
        <a:bodyPr/>
        <a:lstStyle/>
        <a:p>
          <a:endParaRPr lang="en-US"/>
        </a:p>
      </dgm:t>
    </dgm:pt>
    <dgm:pt modelId="{025647EE-9FB4-435C-85C2-BC8ABDD082BC}">
      <dgm:prSet phldrT="[Text]"/>
      <dgm:spPr/>
      <dgm:t>
        <a:bodyPr/>
        <a:lstStyle/>
        <a:p>
          <a:r>
            <a:rPr lang="es-CO" noProof="0" dirty="0" smtClean="0"/>
            <a:t>Metodología en construcción.</a:t>
          </a:r>
          <a:endParaRPr lang="es-CO" noProof="0" dirty="0"/>
        </a:p>
      </dgm:t>
    </dgm:pt>
    <dgm:pt modelId="{544A6ED4-3C28-46FB-B008-9588B98667A5}" type="parTrans" cxnId="{AEEBF18D-502B-4822-B07C-CD3A301252AE}">
      <dgm:prSet/>
      <dgm:spPr/>
      <dgm:t>
        <a:bodyPr/>
        <a:lstStyle/>
        <a:p>
          <a:endParaRPr lang="es-CO"/>
        </a:p>
      </dgm:t>
    </dgm:pt>
    <dgm:pt modelId="{7439D69C-12F4-4B61-A62B-372DD98729FE}" type="sibTrans" cxnId="{AEEBF18D-502B-4822-B07C-CD3A301252AE}">
      <dgm:prSet/>
      <dgm:spPr/>
      <dgm:t>
        <a:bodyPr/>
        <a:lstStyle/>
        <a:p>
          <a:endParaRPr lang="es-CO"/>
        </a:p>
      </dgm:t>
    </dgm:pt>
    <dgm:pt modelId="{3C511768-7CE8-4DE3-9708-03AA9CA93883}">
      <dgm:prSet phldrT="[Text]"/>
      <dgm:spPr/>
      <dgm:t>
        <a:bodyPr/>
        <a:lstStyle/>
        <a:p>
          <a:r>
            <a:rPr lang="es-ES_tradnl" dirty="0" smtClean="0"/>
            <a:t>Herramienta de formulación del plan de acción para la implementación de PRNV </a:t>
          </a:r>
          <a:r>
            <a:rPr lang="es-CO" noProof="0" dirty="0" smtClean="0"/>
            <a:t>.</a:t>
          </a:r>
          <a:endParaRPr lang="es-CO" noProof="0" dirty="0"/>
        </a:p>
      </dgm:t>
    </dgm:pt>
    <dgm:pt modelId="{5701414B-F413-4C6A-8FF8-F1A682160B53}" type="parTrans" cxnId="{0F6B7313-508F-458B-8767-5F33C0E5A95A}">
      <dgm:prSet/>
      <dgm:spPr/>
      <dgm:t>
        <a:bodyPr/>
        <a:lstStyle/>
        <a:p>
          <a:endParaRPr lang="es-CO"/>
        </a:p>
      </dgm:t>
    </dgm:pt>
    <dgm:pt modelId="{7CEEC9BE-EBB1-4A59-AC24-D26FA0880220}" type="sibTrans" cxnId="{0F6B7313-508F-458B-8767-5F33C0E5A95A}">
      <dgm:prSet/>
      <dgm:spPr/>
      <dgm:t>
        <a:bodyPr/>
        <a:lstStyle/>
        <a:p>
          <a:endParaRPr lang="es-CO"/>
        </a:p>
      </dgm:t>
    </dgm:pt>
    <dgm:pt modelId="{3E1171C6-D282-45DD-9179-F2E18C31A803}">
      <dgm:prSet phldrT="[Text]"/>
      <dgm:spPr/>
      <dgm:t>
        <a:bodyPr/>
        <a:lstStyle/>
        <a:p>
          <a:r>
            <a:rPr lang="es-ES_tradnl" dirty="0" smtClean="0"/>
            <a:t>Modelo Plan de acción para la </a:t>
          </a:r>
          <a:r>
            <a:rPr lang="es-CO" dirty="0" smtClean="0"/>
            <a:t>conformación </a:t>
          </a:r>
          <a:r>
            <a:rPr lang="es-ES_tradnl" dirty="0" smtClean="0"/>
            <a:t>de la ventanilla/Nodo, o realización de alianzas o acuerdos con otras instituciones. </a:t>
          </a:r>
          <a:endParaRPr lang="es-CO" noProof="0" dirty="0"/>
        </a:p>
      </dgm:t>
    </dgm:pt>
    <dgm:pt modelId="{650D820A-0B5E-4EC5-B551-E10E0A8D9D39}" type="parTrans" cxnId="{53FF8AD3-F80A-488B-B5C2-DE9215B40FEC}">
      <dgm:prSet/>
      <dgm:spPr/>
      <dgm:t>
        <a:bodyPr/>
        <a:lstStyle/>
        <a:p>
          <a:endParaRPr lang="es-CO"/>
        </a:p>
      </dgm:t>
    </dgm:pt>
    <dgm:pt modelId="{74A72937-B2DF-4C1C-BBBB-654BDCC33051}" type="sibTrans" cxnId="{53FF8AD3-F80A-488B-B5C2-DE9215B40FEC}">
      <dgm:prSet/>
      <dgm:spPr/>
      <dgm:t>
        <a:bodyPr/>
        <a:lstStyle/>
        <a:p>
          <a:endParaRPr lang="es-CO"/>
        </a:p>
      </dgm:t>
    </dgm:pt>
    <dgm:pt modelId="{6FBCF30C-3DE7-4440-9CD0-8E1DB32BCB71}" type="pres">
      <dgm:prSet presAssocID="{5D71219F-93E7-A64B-9005-E94A1B887F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6ECBBE6-18EF-C242-B447-6087EC8BF2DB}" type="pres">
      <dgm:prSet presAssocID="{F553D5CF-AC99-EC41-82E1-442F3F35E539}" presName="linNode" presStyleCnt="0"/>
      <dgm:spPr/>
      <dgm:t>
        <a:bodyPr/>
        <a:lstStyle/>
        <a:p>
          <a:endParaRPr lang="es-CO"/>
        </a:p>
      </dgm:t>
    </dgm:pt>
    <dgm:pt modelId="{D2157B05-3B7A-0F45-B3D9-D8D987F8B9DA}" type="pres">
      <dgm:prSet presAssocID="{F553D5CF-AC99-EC41-82E1-442F3F35E53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B0B86-D3A5-4B4B-AD50-99AC337FDAC2}" type="pres">
      <dgm:prSet presAssocID="{F553D5CF-AC99-EC41-82E1-442F3F35E53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BDAE1-2DA0-0442-8E1E-DCDF41105360}" type="pres">
      <dgm:prSet presAssocID="{D16298B9-9506-8747-91B8-302502845203}" presName="sp" presStyleCnt="0"/>
      <dgm:spPr/>
      <dgm:t>
        <a:bodyPr/>
        <a:lstStyle/>
        <a:p>
          <a:endParaRPr lang="es-CO"/>
        </a:p>
      </dgm:t>
    </dgm:pt>
    <dgm:pt modelId="{27E63491-99CD-8B43-B224-64DCE62B36CD}" type="pres">
      <dgm:prSet presAssocID="{26A0C4D2-D723-3041-B7E8-D507C25E793F}" presName="linNode" presStyleCnt="0"/>
      <dgm:spPr/>
      <dgm:t>
        <a:bodyPr/>
        <a:lstStyle/>
        <a:p>
          <a:endParaRPr lang="es-CO"/>
        </a:p>
      </dgm:t>
    </dgm:pt>
    <dgm:pt modelId="{F20C8355-CDB2-5B46-B87E-10DE84247D0E}" type="pres">
      <dgm:prSet presAssocID="{26A0C4D2-D723-3041-B7E8-D507C25E793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E8240-00E4-5F40-863A-DA0890843811}" type="pres">
      <dgm:prSet presAssocID="{26A0C4D2-D723-3041-B7E8-D507C25E793F}" presName="descendantText" presStyleLbl="alignAccFollowNode1" presStyleIdx="1" presStyleCnt="4" custLinFactNeighborY="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C9F2-F527-254E-9A0A-334079AF3629}" type="pres">
      <dgm:prSet presAssocID="{11280BDF-DF04-5842-B09F-52C8A3B67EEC}" presName="sp" presStyleCnt="0"/>
      <dgm:spPr/>
      <dgm:t>
        <a:bodyPr/>
        <a:lstStyle/>
        <a:p>
          <a:endParaRPr lang="es-CO"/>
        </a:p>
      </dgm:t>
    </dgm:pt>
    <dgm:pt modelId="{FEA85EE8-8874-894F-B943-A47CFFB038D1}" type="pres">
      <dgm:prSet presAssocID="{49750DA7-8CB9-E547-B066-79FBF8ABEAC4}" presName="linNode" presStyleCnt="0"/>
      <dgm:spPr/>
      <dgm:t>
        <a:bodyPr/>
        <a:lstStyle/>
        <a:p>
          <a:endParaRPr lang="es-CO"/>
        </a:p>
      </dgm:t>
    </dgm:pt>
    <dgm:pt modelId="{9DBD0EAB-EC73-7C4E-88C6-9F1C058913D5}" type="pres">
      <dgm:prSet presAssocID="{49750DA7-8CB9-E547-B066-79FBF8ABEAC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6E83F-3E81-024F-B95F-9A3043D8B9ED}" type="pres">
      <dgm:prSet presAssocID="{49750DA7-8CB9-E547-B066-79FBF8ABEAC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BA70-2FED-E046-8A26-F027E2B420A9}" type="pres">
      <dgm:prSet presAssocID="{FB840E0D-D508-0949-8E88-4FB49AF3322D}" presName="sp" presStyleCnt="0"/>
      <dgm:spPr/>
      <dgm:t>
        <a:bodyPr/>
        <a:lstStyle/>
        <a:p>
          <a:endParaRPr lang="es-CO"/>
        </a:p>
      </dgm:t>
    </dgm:pt>
    <dgm:pt modelId="{5212464B-CD03-2D43-849D-B8740AB7BA1E}" type="pres">
      <dgm:prSet presAssocID="{26E36056-D8AA-4D47-9543-BCEA8341A170}" presName="linNode" presStyleCnt="0"/>
      <dgm:spPr/>
      <dgm:t>
        <a:bodyPr/>
        <a:lstStyle/>
        <a:p>
          <a:endParaRPr lang="es-CO"/>
        </a:p>
      </dgm:t>
    </dgm:pt>
    <dgm:pt modelId="{11F56540-ED55-BF42-99CC-F8FC8411099F}" type="pres">
      <dgm:prSet presAssocID="{26E36056-D8AA-4D47-9543-BCEA8341A17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B7F57-346B-8942-96C9-98071594BE62}" type="pres">
      <dgm:prSet presAssocID="{26E36056-D8AA-4D47-9543-BCEA8341A17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11B163-E39C-4157-A344-1AB5200B9286}" type="presOf" srcId="{22ADED5B-1FC0-7848-A01B-14FF9F60E403}" destId="{5B5E8240-00E4-5F40-863A-DA0890843811}" srcOrd="0" destOrd="0" presId="urn:microsoft.com/office/officeart/2005/8/layout/vList5"/>
    <dgm:cxn modelId="{124A4CAD-F539-492C-840F-1DB8E4009807}" type="presOf" srcId="{49750DA7-8CB9-E547-B066-79FBF8ABEAC4}" destId="{9DBD0EAB-EC73-7C4E-88C6-9F1C058913D5}" srcOrd="0" destOrd="0" presId="urn:microsoft.com/office/officeart/2005/8/layout/vList5"/>
    <dgm:cxn modelId="{72410238-CE08-4D8C-8B11-E0FD30A0649F}" type="presOf" srcId="{F553D5CF-AC99-EC41-82E1-442F3F35E539}" destId="{D2157B05-3B7A-0F45-B3D9-D8D987F8B9DA}" srcOrd="0" destOrd="0" presId="urn:microsoft.com/office/officeart/2005/8/layout/vList5"/>
    <dgm:cxn modelId="{03B14490-D6DE-402A-8652-AAA025AAD71D}" type="presOf" srcId="{3C511768-7CE8-4DE3-9708-03AA9CA93883}" destId="{62AB0B86-D3A5-4B4B-AD50-99AC337FDAC2}" srcOrd="0" destOrd="2" presId="urn:microsoft.com/office/officeart/2005/8/layout/vList5"/>
    <dgm:cxn modelId="{8DE8E615-BCEA-5647-ADBE-9D3F80D2ED3B}" srcId="{49750DA7-8CB9-E547-B066-79FBF8ABEAC4}" destId="{8475185F-497E-0243-9BBB-2FD07109C835}" srcOrd="0" destOrd="0" parTransId="{C723242D-E901-CA47-A242-D457458A73B6}" sibTransId="{5579AB80-9919-FA46-8E0C-F68C4D1F823C}"/>
    <dgm:cxn modelId="{0FA9A2A3-A0B7-405B-911D-8FB253475850}" type="presOf" srcId="{26E36056-D8AA-4D47-9543-BCEA8341A170}" destId="{11F56540-ED55-BF42-99CC-F8FC8411099F}" srcOrd="0" destOrd="0" presId="urn:microsoft.com/office/officeart/2005/8/layout/vList5"/>
    <dgm:cxn modelId="{EFFBDD9B-9427-4F50-82FF-B7EF489B2624}" type="presOf" srcId="{AC4DDC90-3916-FE42-9308-791ED05CF5C8}" destId="{329B7F57-346B-8942-96C9-98071594BE62}" srcOrd="0" destOrd="0" presId="urn:microsoft.com/office/officeart/2005/8/layout/vList5"/>
    <dgm:cxn modelId="{ABC10690-B792-E04A-8699-5FF5227B6AA2}" srcId="{5D71219F-93E7-A64B-9005-E94A1B887F88}" destId="{26A0C4D2-D723-3041-B7E8-D507C25E793F}" srcOrd="1" destOrd="0" parTransId="{10DE41DD-EDE5-6C44-9FC2-47204D3F3740}" sibTransId="{11280BDF-DF04-5842-B09F-52C8A3B67EEC}"/>
    <dgm:cxn modelId="{F38267B2-F6D5-BA47-BA41-402D1C8E03D4}" srcId="{26A0C4D2-D723-3041-B7E8-D507C25E793F}" destId="{F1DEB2B8-0CB6-B141-A5AA-C7A66FDEBE9E}" srcOrd="1" destOrd="0" parTransId="{DF9098DA-30A3-534F-85CE-320D202F10C3}" sibTransId="{02002009-7807-444C-A4C9-1510EF9DFA5A}"/>
    <dgm:cxn modelId="{0F6B7313-508F-458B-8767-5F33C0E5A95A}" srcId="{F553D5CF-AC99-EC41-82E1-442F3F35E539}" destId="{3C511768-7CE8-4DE3-9708-03AA9CA93883}" srcOrd="2" destOrd="0" parTransId="{5701414B-F413-4C6A-8FF8-F1A682160B53}" sibTransId="{7CEEC9BE-EBB1-4A59-AC24-D26FA0880220}"/>
    <dgm:cxn modelId="{B69831E2-0CFC-4922-A78F-E3C62541C3A3}" type="presOf" srcId="{3E1171C6-D282-45DD-9179-F2E18C31A803}" destId="{5B5E8240-00E4-5F40-863A-DA0890843811}" srcOrd="0" destOrd="2" presId="urn:microsoft.com/office/officeart/2005/8/layout/vList5"/>
    <dgm:cxn modelId="{73043827-713F-4D21-8B2D-BE0B5C05E1E8}" type="presOf" srcId="{025647EE-9FB4-435C-85C2-BC8ABDD082BC}" destId="{329B7F57-346B-8942-96C9-98071594BE62}" srcOrd="0" destOrd="1" presId="urn:microsoft.com/office/officeart/2005/8/layout/vList5"/>
    <dgm:cxn modelId="{A6204744-A343-7E43-9A40-E04AE95811AF}" srcId="{5D71219F-93E7-A64B-9005-E94A1B887F88}" destId="{F553D5CF-AC99-EC41-82E1-442F3F35E539}" srcOrd="0" destOrd="0" parTransId="{1FE51A3F-FE97-9D4E-B21C-498826B63B43}" sibTransId="{D16298B9-9506-8747-91B8-302502845203}"/>
    <dgm:cxn modelId="{7889FBCC-C86E-2047-A8D5-3B553AFA187B}" srcId="{F553D5CF-AC99-EC41-82E1-442F3F35E539}" destId="{24FD0F46-6045-9942-97DF-A82D0AC7846E}" srcOrd="1" destOrd="0" parTransId="{7AD57820-2E5F-7943-A09D-4DF9F645D8BE}" sibTransId="{FB9A31A2-CC9D-4549-909C-B9F1E263D79C}"/>
    <dgm:cxn modelId="{88B21993-389D-5B40-A543-1762DE41BC02}" srcId="{26A0C4D2-D723-3041-B7E8-D507C25E793F}" destId="{22ADED5B-1FC0-7848-A01B-14FF9F60E403}" srcOrd="0" destOrd="0" parTransId="{98AEC78D-39E4-BE4D-83D1-0A12ADB9CD89}" sibTransId="{018DB9F2-4939-0E4C-973A-69B5D2F8CD01}"/>
    <dgm:cxn modelId="{666402B8-8351-48AD-928B-0C2292343EB6}" type="presOf" srcId="{24FD0F46-6045-9942-97DF-A82D0AC7846E}" destId="{62AB0B86-D3A5-4B4B-AD50-99AC337FDAC2}" srcOrd="0" destOrd="1" presId="urn:microsoft.com/office/officeart/2005/8/layout/vList5"/>
    <dgm:cxn modelId="{18F1C54A-A33B-4674-8B2E-81D95919F908}" type="presOf" srcId="{8475185F-497E-0243-9BBB-2FD07109C835}" destId="{9F66E83F-3E81-024F-B95F-9A3043D8B9ED}" srcOrd="0" destOrd="0" presId="urn:microsoft.com/office/officeart/2005/8/layout/vList5"/>
    <dgm:cxn modelId="{8DCDA2E0-DD85-E046-857D-1A6B94F676BF}" srcId="{F553D5CF-AC99-EC41-82E1-442F3F35E539}" destId="{36EDAFF8-82A2-B443-86C9-C34BB2D01DAD}" srcOrd="0" destOrd="0" parTransId="{0926A22B-B734-9045-B09D-6C124D96643B}" sibTransId="{BE62CEA4-F2B5-D24B-9A93-45103D7F5186}"/>
    <dgm:cxn modelId="{A91643AE-F444-B440-A4D0-2B3C70083A5A}" srcId="{49750DA7-8CB9-E547-B066-79FBF8ABEAC4}" destId="{D2382CE5-5D53-8E44-8B54-46AACA20A3C0}" srcOrd="1" destOrd="0" parTransId="{D0F1FF24-814A-5A4D-B6B9-49EF622C2D32}" sibTransId="{6ADB91DF-D7B0-0941-8CCE-D51AC6662A39}"/>
    <dgm:cxn modelId="{AEEBF18D-502B-4822-B07C-CD3A301252AE}" srcId="{26E36056-D8AA-4D47-9543-BCEA8341A170}" destId="{025647EE-9FB4-435C-85C2-BC8ABDD082BC}" srcOrd="1" destOrd="0" parTransId="{544A6ED4-3C28-46FB-B008-9588B98667A5}" sibTransId="{7439D69C-12F4-4B61-A62B-372DD98729FE}"/>
    <dgm:cxn modelId="{43361AE7-89DD-4BBD-B648-5AE537FBF06E}" type="presOf" srcId="{26A0C4D2-D723-3041-B7E8-D507C25E793F}" destId="{F20C8355-CDB2-5B46-B87E-10DE84247D0E}" srcOrd="0" destOrd="0" presId="urn:microsoft.com/office/officeart/2005/8/layout/vList5"/>
    <dgm:cxn modelId="{53FF8AD3-F80A-488B-B5C2-DE9215B40FEC}" srcId="{26A0C4D2-D723-3041-B7E8-D507C25E793F}" destId="{3E1171C6-D282-45DD-9179-F2E18C31A803}" srcOrd="2" destOrd="0" parTransId="{650D820A-0B5E-4EC5-B551-E10E0A8D9D39}" sibTransId="{74A72937-B2DF-4C1C-BBBB-654BDCC33051}"/>
    <dgm:cxn modelId="{7370E1E0-207E-2C43-897D-E07DD1638DA2}" srcId="{26E36056-D8AA-4D47-9543-BCEA8341A170}" destId="{AC4DDC90-3916-FE42-9308-791ED05CF5C8}" srcOrd="0" destOrd="0" parTransId="{74CA63D4-45D2-BA4C-9BCD-BB5B44C51DEC}" sibTransId="{0EB540AB-08F7-2A41-A0BA-B2EAC81C294A}"/>
    <dgm:cxn modelId="{46F5631B-D4A9-4DC6-BF02-6C162A135E87}" type="presOf" srcId="{F1DEB2B8-0CB6-B141-A5AA-C7A66FDEBE9E}" destId="{5B5E8240-00E4-5F40-863A-DA0890843811}" srcOrd="0" destOrd="1" presId="urn:microsoft.com/office/officeart/2005/8/layout/vList5"/>
    <dgm:cxn modelId="{3115AF5B-56EE-9C41-A48F-E48F17B56CD7}" srcId="{5D71219F-93E7-A64B-9005-E94A1B887F88}" destId="{49750DA7-8CB9-E547-B066-79FBF8ABEAC4}" srcOrd="2" destOrd="0" parTransId="{2A1D97AC-31AD-2C40-BDD0-1D7F84CF10E6}" sibTransId="{FB840E0D-D508-0949-8E88-4FB49AF3322D}"/>
    <dgm:cxn modelId="{7E6D87BF-5EC1-487C-972C-2D543CCEF479}" type="presOf" srcId="{D2382CE5-5D53-8E44-8B54-46AACA20A3C0}" destId="{9F66E83F-3E81-024F-B95F-9A3043D8B9ED}" srcOrd="0" destOrd="1" presId="urn:microsoft.com/office/officeart/2005/8/layout/vList5"/>
    <dgm:cxn modelId="{3EA97588-E1D4-41B5-A63E-BEF71632894C}" type="presOf" srcId="{36EDAFF8-82A2-B443-86C9-C34BB2D01DAD}" destId="{62AB0B86-D3A5-4B4B-AD50-99AC337FDAC2}" srcOrd="0" destOrd="0" presId="urn:microsoft.com/office/officeart/2005/8/layout/vList5"/>
    <dgm:cxn modelId="{E2D75E3A-2874-4388-8EAE-3B3AD1503364}" type="presOf" srcId="{5D71219F-93E7-A64B-9005-E94A1B887F88}" destId="{6FBCF30C-3DE7-4440-9CD0-8E1DB32BCB71}" srcOrd="0" destOrd="0" presId="urn:microsoft.com/office/officeart/2005/8/layout/vList5"/>
    <dgm:cxn modelId="{4423DE1D-FED8-1F4A-8080-9B92E6DD0852}" srcId="{5D71219F-93E7-A64B-9005-E94A1B887F88}" destId="{26E36056-D8AA-4D47-9543-BCEA8341A170}" srcOrd="3" destOrd="0" parTransId="{A83A453E-7122-D843-9760-E84FCF3DAA59}" sibTransId="{06BF0BF0-0BB7-A34F-AF2E-7A5C0587B9AC}"/>
    <dgm:cxn modelId="{3D75C409-C1D5-4A09-89F0-10DBCBBD9846}" type="presParOf" srcId="{6FBCF30C-3DE7-4440-9CD0-8E1DB32BCB71}" destId="{A6ECBBE6-18EF-C242-B447-6087EC8BF2DB}" srcOrd="0" destOrd="0" presId="urn:microsoft.com/office/officeart/2005/8/layout/vList5"/>
    <dgm:cxn modelId="{0A045912-151D-4CDE-8D86-99840358C35D}" type="presParOf" srcId="{A6ECBBE6-18EF-C242-B447-6087EC8BF2DB}" destId="{D2157B05-3B7A-0F45-B3D9-D8D987F8B9DA}" srcOrd="0" destOrd="0" presId="urn:microsoft.com/office/officeart/2005/8/layout/vList5"/>
    <dgm:cxn modelId="{C4A6CABF-B1E5-4A5D-B203-9F18D56FE878}" type="presParOf" srcId="{A6ECBBE6-18EF-C242-B447-6087EC8BF2DB}" destId="{62AB0B86-D3A5-4B4B-AD50-99AC337FDAC2}" srcOrd="1" destOrd="0" presId="urn:microsoft.com/office/officeart/2005/8/layout/vList5"/>
    <dgm:cxn modelId="{759DB5AC-E99F-4035-949B-3E2279D97A49}" type="presParOf" srcId="{6FBCF30C-3DE7-4440-9CD0-8E1DB32BCB71}" destId="{86EBDAE1-2DA0-0442-8E1E-DCDF41105360}" srcOrd="1" destOrd="0" presId="urn:microsoft.com/office/officeart/2005/8/layout/vList5"/>
    <dgm:cxn modelId="{C73808E4-7376-486B-AAE0-67388846A97B}" type="presParOf" srcId="{6FBCF30C-3DE7-4440-9CD0-8E1DB32BCB71}" destId="{27E63491-99CD-8B43-B224-64DCE62B36CD}" srcOrd="2" destOrd="0" presId="urn:microsoft.com/office/officeart/2005/8/layout/vList5"/>
    <dgm:cxn modelId="{FAF32DC0-9543-492F-A1A4-72D146513EA4}" type="presParOf" srcId="{27E63491-99CD-8B43-B224-64DCE62B36CD}" destId="{F20C8355-CDB2-5B46-B87E-10DE84247D0E}" srcOrd="0" destOrd="0" presId="urn:microsoft.com/office/officeart/2005/8/layout/vList5"/>
    <dgm:cxn modelId="{B627CBCD-C4E4-4EFA-80CB-A1501CE32D72}" type="presParOf" srcId="{27E63491-99CD-8B43-B224-64DCE62B36CD}" destId="{5B5E8240-00E4-5F40-863A-DA0890843811}" srcOrd="1" destOrd="0" presId="urn:microsoft.com/office/officeart/2005/8/layout/vList5"/>
    <dgm:cxn modelId="{0F0167FD-DCAB-48F9-A03B-C80515F3C746}" type="presParOf" srcId="{6FBCF30C-3DE7-4440-9CD0-8E1DB32BCB71}" destId="{C702C9F2-F527-254E-9A0A-334079AF3629}" srcOrd="3" destOrd="0" presId="urn:microsoft.com/office/officeart/2005/8/layout/vList5"/>
    <dgm:cxn modelId="{513C2058-7B02-42DC-BDB9-9733AE2D15B1}" type="presParOf" srcId="{6FBCF30C-3DE7-4440-9CD0-8E1DB32BCB71}" destId="{FEA85EE8-8874-894F-B943-A47CFFB038D1}" srcOrd="4" destOrd="0" presId="urn:microsoft.com/office/officeart/2005/8/layout/vList5"/>
    <dgm:cxn modelId="{AA22EE86-C655-4B77-99C0-D4E570141000}" type="presParOf" srcId="{FEA85EE8-8874-894F-B943-A47CFFB038D1}" destId="{9DBD0EAB-EC73-7C4E-88C6-9F1C058913D5}" srcOrd="0" destOrd="0" presId="urn:microsoft.com/office/officeart/2005/8/layout/vList5"/>
    <dgm:cxn modelId="{321D6D82-6C0D-4C91-8F1D-487DA517F71D}" type="presParOf" srcId="{FEA85EE8-8874-894F-B943-A47CFFB038D1}" destId="{9F66E83F-3E81-024F-B95F-9A3043D8B9ED}" srcOrd="1" destOrd="0" presId="urn:microsoft.com/office/officeart/2005/8/layout/vList5"/>
    <dgm:cxn modelId="{32392419-7831-43ED-9D6C-3BCA614A5F3E}" type="presParOf" srcId="{6FBCF30C-3DE7-4440-9CD0-8E1DB32BCB71}" destId="{8BBABA70-2FED-E046-8A26-F027E2B420A9}" srcOrd="5" destOrd="0" presId="urn:microsoft.com/office/officeart/2005/8/layout/vList5"/>
    <dgm:cxn modelId="{423E8981-7C47-47F8-BEEC-6BCBB2BB7F45}" type="presParOf" srcId="{6FBCF30C-3DE7-4440-9CD0-8E1DB32BCB71}" destId="{5212464B-CD03-2D43-849D-B8740AB7BA1E}" srcOrd="6" destOrd="0" presId="urn:microsoft.com/office/officeart/2005/8/layout/vList5"/>
    <dgm:cxn modelId="{F200F0C1-C9ED-4E5D-8BA7-6212420D9FA4}" type="presParOf" srcId="{5212464B-CD03-2D43-849D-B8740AB7BA1E}" destId="{11F56540-ED55-BF42-99CC-F8FC8411099F}" srcOrd="0" destOrd="0" presId="urn:microsoft.com/office/officeart/2005/8/layout/vList5"/>
    <dgm:cxn modelId="{EDA1D580-28FF-4A28-BFDA-4610889BED6D}" type="presParOf" srcId="{5212464B-CD03-2D43-849D-B8740AB7BA1E}" destId="{329B7F57-346B-8942-96C9-98071594BE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FB82D-07ED-4E8F-A5CA-2766AB705A3C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AB422C80-476A-44C2-BA45-7F4EC3038D07}">
      <dgm:prSet phldrT="[Texto]" custT="1"/>
      <dgm:spPr/>
      <dgm:t>
        <a:bodyPr/>
        <a:lstStyle/>
        <a:p>
          <a:r>
            <a:rPr lang="es-CO" sz="1200" b="1" dirty="0" smtClean="0"/>
            <a:t>Contempla las actividades económicas en las que se ofertan  bienes o servicio</a:t>
          </a:r>
          <a:endParaRPr lang="es-CO" sz="1200" dirty="0"/>
        </a:p>
      </dgm:t>
    </dgm:pt>
    <dgm:pt modelId="{E586A74B-7DF6-43DC-B93E-6CBF7C40D0D1}" type="parTrans" cxnId="{F5C89E7E-D21B-43AB-A883-FCDF1B5C2833}">
      <dgm:prSet/>
      <dgm:spPr/>
      <dgm:t>
        <a:bodyPr/>
        <a:lstStyle/>
        <a:p>
          <a:endParaRPr lang="es-CO"/>
        </a:p>
      </dgm:t>
    </dgm:pt>
    <dgm:pt modelId="{230962ED-ECF8-4D5B-8E60-FDA2E8D2949C}" type="sibTrans" cxnId="{F5C89E7E-D21B-43AB-A883-FCDF1B5C2833}">
      <dgm:prSet/>
      <dgm:spPr/>
      <dgm:t>
        <a:bodyPr/>
        <a:lstStyle/>
        <a:p>
          <a:endParaRPr lang="es-CO"/>
        </a:p>
      </dgm:t>
    </dgm:pt>
    <dgm:pt modelId="{92D6F31D-3C61-468A-A3A6-1A6E924F95E3}">
      <dgm:prSet phldrT="[Texto]" custT="1"/>
      <dgm:spPr/>
      <dgm:t>
        <a:bodyPr/>
        <a:lstStyle/>
        <a:p>
          <a:r>
            <a:rPr lang="es-CO" sz="1200" b="1" dirty="0" smtClean="0"/>
            <a:t>incorporan buenas prácticas  ambientales, sociales y económicas con enfoque de ciclo de vida</a:t>
          </a:r>
          <a:endParaRPr lang="es-CO" sz="1200" dirty="0"/>
        </a:p>
      </dgm:t>
    </dgm:pt>
    <dgm:pt modelId="{44EB684F-0C21-45F8-A1FF-805841ACF6E5}" type="parTrans" cxnId="{9159923A-2D69-4C6E-8EBA-AC5B9F25A2AF}">
      <dgm:prSet/>
      <dgm:spPr/>
      <dgm:t>
        <a:bodyPr/>
        <a:lstStyle/>
        <a:p>
          <a:endParaRPr lang="es-CO"/>
        </a:p>
      </dgm:t>
    </dgm:pt>
    <dgm:pt modelId="{908B9773-A65A-4F82-86B4-ADF1C0EB6FD1}" type="sibTrans" cxnId="{9159923A-2D69-4C6E-8EBA-AC5B9F25A2AF}">
      <dgm:prSet/>
      <dgm:spPr/>
      <dgm:t>
        <a:bodyPr/>
        <a:lstStyle/>
        <a:p>
          <a:endParaRPr lang="es-CO"/>
        </a:p>
      </dgm:t>
    </dgm:pt>
    <dgm:pt modelId="{09CA0D32-9031-4BAC-8770-77CA7E82D05A}">
      <dgm:prSet phldrT="[Texto]" custT="1"/>
      <dgm:spPr/>
      <dgm:t>
        <a:bodyPr/>
        <a:lstStyle/>
        <a:p>
          <a:r>
            <a:rPr lang="es-CO" sz="2000" b="1" dirty="0" smtClean="0"/>
            <a:t>Conservación del ambiente como capital natural  que soporta  el desarrollo del territorio</a:t>
          </a:r>
          <a:endParaRPr lang="es-CO" sz="2000" dirty="0"/>
        </a:p>
      </dgm:t>
    </dgm:pt>
    <dgm:pt modelId="{CCD6011F-2907-40FA-BE83-0736A14209ED}" type="parTrans" cxnId="{21509A71-91F9-4582-ACE8-DF5505854D5C}">
      <dgm:prSet/>
      <dgm:spPr/>
      <dgm:t>
        <a:bodyPr/>
        <a:lstStyle/>
        <a:p>
          <a:endParaRPr lang="es-CO"/>
        </a:p>
      </dgm:t>
    </dgm:pt>
    <dgm:pt modelId="{D98796DD-C179-49B3-8902-556AE2DF700A}" type="sibTrans" cxnId="{21509A71-91F9-4582-ACE8-DF5505854D5C}">
      <dgm:prSet/>
      <dgm:spPr/>
      <dgm:t>
        <a:bodyPr/>
        <a:lstStyle/>
        <a:p>
          <a:endParaRPr lang="es-CO"/>
        </a:p>
      </dgm:t>
    </dgm:pt>
    <dgm:pt modelId="{23155818-7D95-4D2F-86F7-3C9DFD350318}">
      <dgm:prSet custT="1"/>
      <dgm:spPr/>
      <dgm:t>
        <a:bodyPr/>
        <a:lstStyle/>
        <a:p>
          <a:r>
            <a:rPr lang="es-CO" sz="1200" b="1" dirty="0" smtClean="0"/>
            <a:t>Generan impactos ambientales positivos</a:t>
          </a:r>
          <a:endParaRPr lang="es-CO" sz="1200" dirty="0"/>
        </a:p>
      </dgm:t>
    </dgm:pt>
    <dgm:pt modelId="{8070B1A9-D7D4-42E2-961A-1CD212484143}" type="parTrans" cxnId="{E32F417C-8931-41CD-897B-200AD646377F}">
      <dgm:prSet/>
      <dgm:spPr/>
      <dgm:t>
        <a:bodyPr/>
        <a:lstStyle/>
        <a:p>
          <a:endParaRPr lang="es-CO"/>
        </a:p>
      </dgm:t>
    </dgm:pt>
    <dgm:pt modelId="{DD723FC6-6442-43E1-84C0-D0F4B2A925C4}" type="sibTrans" cxnId="{E32F417C-8931-41CD-897B-200AD646377F}">
      <dgm:prSet/>
      <dgm:spPr/>
      <dgm:t>
        <a:bodyPr/>
        <a:lstStyle/>
        <a:p>
          <a:endParaRPr lang="es-CO"/>
        </a:p>
      </dgm:t>
    </dgm:pt>
    <dgm:pt modelId="{4FF215CB-1107-42F2-8D14-B902D06B45E3}" type="pres">
      <dgm:prSet presAssocID="{F88FB82D-07ED-4E8F-A5CA-2766AB705A3C}" presName="Name0" presStyleCnt="0">
        <dgm:presLayoutVars>
          <dgm:chMax val="4"/>
          <dgm:resizeHandles val="exact"/>
        </dgm:presLayoutVars>
      </dgm:prSet>
      <dgm:spPr/>
    </dgm:pt>
    <dgm:pt modelId="{7CB24088-0E39-44EC-B4E3-B9C0244D19D9}" type="pres">
      <dgm:prSet presAssocID="{F88FB82D-07ED-4E8F-A5CA-2766AB705A3C}" presName="ellipse" presStyleLbl="trBgShp" presStyleIdx="0" presStyleCnt="1"/>
      <dgm:spPr/>
    </dgm:pt>
    <dgm:pt modelId="{B16AC27B-ABB4-4C25-9589-D28B02EC5CAA}" type="pres">
      <dgm:prSet presAssocID="{F88FB82D-07ED-4E8F-A5CA-2766AB705A3C}" presName="arrow1" presStyleLbl="fgShp" presStyleIdx="0" presStyleCnt="1"/>
      <dgm:spPr/>
    </dgm:pt>
    <dgm:pt modelId="{D7BC7246-FF15-4256-8919-B563613DFC03}" type="pres">
      <dgm:prSet presAssocID="{F88FB82D-07ED-4E8F-A5CA-2766AB705A3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0C59B1-AE36-4E0C-86C7-6F1747AB1F28}" type="pres">
      <dgm:prSet presAssocID="{92D6F31D-3C61-468A-A3A6-1A6E924F95E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F180D5-92CB-4D5B-A466-9F9409AE02F5}" type="pres">
      <dgm:prSet presAssocID="{23155818-7D95-4D2F-86F7-3C9DFD350318}" presName="item2" presStyleLbl="node1" presStyleIdx="1" presStyleCnt="3" custScaleX="114413" custScaleY="1127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D642A8-D338-441E-9658-3EE9D4023BF0}" type="pres">
      <dgm:prSet presAssocID="{09CA0D32-9031-4BAC-8770-77CA7E82D05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7CA062-FA03-4653-AA7A-437F5941A31F}" type="pres">
      <dgm:prSet presAssocID="{F88FB82D-07ED-4E8F-A5CA-2766AB705A3C}" presName="funnel" presStyleLbl="trAlignAcc1" presStyleIdx="0" presStyleCnt="1"/>
      <dgm:spPr/>
    </dgm:pt>
  </dgm:ptLst>
  <dgm:cxnLst>
    <dgm:cxn modelId="{0EAB6F3C-8C59-470B-A215-0D32319595BC}" type="presOf" srcId="{92D6F31D-3C61-468A-A3A6-1A6E924F95E3}" destId="{09F180D5-92CB-4D5B-A466-9F9409AE02F5}" srcOrd="0" destOrd="0" presId="urn:microsoft.com/office/officeart/2005/8/layout/funnel1"/>
    <dgm:cxn modelId="{21509A71-91F9-4582-ACE8-DF5505854D5C}" srcId="{F88FB82D-07ED-4E8F-A5CA-2766AB705A3C}" destId="{09CA0D32-9031-4BAC-8770-77CA7E82D05A}" srcOrd="3" destOrd="0" parTransId="{CCD6011F-2907-40FA-BE83-0736A14209ED}" sibTransId="{D98796DD-C179-49B3-8902-556AE2DF700A}"/>
    <dgm:cxn modelId="{E32F417C-8931-41CD-897B-200AD646377F}" srcId="{F88FB82D-07ED-4E8F-A5CA-2766AB705A3C}" destId="{23155818-7D95-4D2F-86F7-3C9DFD350318}" srcOrd="2" destOrd="0" parTransId="{8070B1A9-D7D4-42E2-961A-1CD212484143}" sibTransId="{DD723FC6-6442-43E1-84C0-D0F4B2A925C4}"/>
    <dgm:cxn modelId="{2F1420B6-7062-4106-A632-B3B1182486F5}" type="presOf" srcId="{F88FB82D-07ED-4E8F-A5CA-2766AB705A3C}" destId="{4FF215CB-1107-42F2-8D14-B902D06B45E3}" srcOrd="0" destOrd="0" presId="urn:microsoft.com/office/officeart/2005/8/layout/funnel1"/>
    <dgm:cxn modelId="{B39653CC-B2D7-459B-8558-80E581620633}" type="presOf" srcId="{23155818-7D95-4D2F-86F7-3C9DFD350318}" destId="{AD0C59B1-AE36-4E0C-86C7-6F1747AB1F28}" srcOrd="0" destOrd="0" presId="urn:microsoft.com/office/officeart/2005/8/layout/funnel1"/>
    <dgm:cxn modelId="{F5C89E7E-D21B-43AB-A883-FCDF1B5C2833}" srcId="{F88FB82D-07ED-4E8F-A5CA-2766AB705A3C}" destId="{AB422C80-476A-44C2-BA45-7F4EC3038D07}" srcOrd="0" destOrd="0" parTransId="{E586A74B-7DF6-43DC-B93E-6CBF7C40D0D1}" sibTransId="{230962ED-ECF8-4D5B-8E60-FDA2E8D2949C}"/>
    <dgm:cxn modelId="{CD94646D-8169-4DF2-80DC-0A7F51F92AE9}" type="presOf" srcId="{09CA0D32-9031-4BAC-8770-77CA7E82D05A}" destId="{D7BC7246-FF15-4256-8919-B563613DFC03}" srcOrd="0" destOrd="0" presId="urn:microsoft.com/office/officeart/2005/8/layout/funnel1"/>
    <dgm:cxn modelId="{9159923A-2D69-4C6E-8EBA-AC5B9F25A2AF}" srcId="{F88FB82D-07ED-4E8F-A5CA-2766AB705A3C}" destId="{92D6F31D-3C61-468A-A3A6-1A6E924F95E3}" srcOrd="1" destOrd="0" parTransId="{44EB684F-0C21-45F8-A1FF-805841ACF6E5}" sibTransId="{908B9773-A65A-4F82-86B4-ADF1C0EB6FD1}"/>
    <dgm:cxn modelId="{739FCA24-515D-4254-8611-A370B6F48AED}" type="presOf" srcId="{AB422C80-476A-44C2-BA45-7F4EC3038D07}" destId="{5ED642A8-D338-441E-9658-3EE9D4023BF0}" srcOrd="0" destOrd="0" presId="urn:microsoft.com/office/officeart/2005/8/layout/funnel1"/>
    <dgm:cxn modelId="{46AB864A-92D1-43D5-9FEF-950AF34D4817}" type="presParOf" srcId="{4FF215CB-1107-42F2-8D14-B902D06B45E3}" destId="{7CB24088-0E39-44EC-B4E3-B9C0244D19D9}" srcOrd="0" destOrd="0" presId="urn:microsoft.com/office/officeart/2005/8/layout/funnel1"/>
    <dgm:cxn modelId="{BF8AC2B0-3AC0-4CA9-8C62-2FBC1CC2DF8F}" type="presParOf" srcId="{4FF215CB-1107-42F2-8D14-B902D06B45E3}" destId="{B16AC27B-ABB4-4C25-9589-D28B02EC5CAA}" srcOrd="1" destOrd="0" presId="urn:microsoft.com/office/officeart/2005/8/layout/funnel1"/>
    <dgm:cxn modelId="{BD9CD67C-2F8A-4250-B67E-6BF1DB4690E7}" type="presParOf" srcId="{4FF215CB-1107-42F2-8D14-B902D06B45E3}" destId="{D7BC7246-FF15-4256-8919-B563613DFC03}" srcOrd="2" destOrd="0" presId="urn:microsoft.com/office/officeart/2005/8/layout/funnel1"/>
    <dgm:cxn modelId="{E9531B2F-56CA-4973-8380-CC41604E2731}" type="presParOf" srcId="{4FF215CB-1107-42F2-8D14-B902D06B45E3}" destId="{AD0C59B1-AE36-4E0C-86C7-6F1747AB1F28}" srcOrd="3" destOrd="0" presId="urn:microsoft.com/office/officeart/2005/8/layout/funnel1"/>
    <dgm:cxn modelId="{54A8DEBE-2FF2-4468-821A-AE6BE2B78B4C}" type="presParOf" srcId="{4FF215CB-1107-42F2-8D14-B902D06B45E3}" destId="{09F180D5-92CB-4D5B-A466-9F9409AE02F5}" srcOrd="4" destOrd="0" presId="urn:microsoft.com/office/officeart/2005/8/layout/funnel1"/>
    <dgm:cxn modelId="{9DA101E4-A3C2-47E9-BCB5-F1E149657BC6}" type="presParOf" srcId="{4FF215CB-1107-42F2-8D14-B902D06B45E3}" destId="{5ED642A8-D338-441E-9658-3EE9D4023BF0}" srcOrd="5" destOrd="0" presId="urn:microsoft.com/office/officeart/2005/8/layout/funnel1"/>
    <dgm:cxn modelId="{B44DD78F-CD85-46B0-A677-6B80BAB8F89B}" type="presParOf" srcId="{4FF215CB-1107-42F2-8D14-B902D06B45E3}" destId="{A87CA062-FA03-4653-AA7A-437F5941A3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0D427-D159-4C3C-8427-4000976C82AF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9B23C442-0AE4-4BA8-9129-E93AB59A79EC}">
      <dgm:prSet custT="1"/>
      <dgm:spPr/>
      <dgm:t>
        <a:bodyPr/>
        <a:lstStyle/>
        <a:p>
          <a:pPr algn="ctr" rtl="0"/>
          <a:r>
            <a:rPr lang="es-CO" sz="1800" dirty="0" smtClean="0"/>
            <a:t>3 Categorías</a:t>
          </a:r>
          <a:endParaRPr lang="es-CO" sz="1800" dirty="0"/>
        </a:p>
      </dgm:t>
    </dgm:pt>
    <dgm:pt modelId="{D91FA99F-8AFC-49C4-8B92-4363F55DB779}" type="parTrans" cxnId="{53A3FD73-349B-4719-BBE7-301A65E555D0}">
      <dgm:prSet/>
      <dgm:spPr/>
      <dgm:t>
        <a:bodyPr/>
        <a:lstStyle/>
        <a:p>
          <a:endParaRPr lang="es-CO"/>
        </a:p>
      </dgm:t>
    </dgm:pt>
    <dgm:pt modelId="{479FDC13-EDBC-4A2A-BEEF-3133164288E6}" type="sibTrans" cxnId="{53A3FD73-349B-4719-BBE7-301A65E555D0}">
      <dgm:prSet/>
      <dgm:spPr/>
      <dgm:t>
        <a:bodyPr/>
        <a:lstStyle/>
        <a:p>
          <a:endParaRPr lang="es-CO"/>
        </a:p>
      </dgm:t>
    </dgm:pt>
    <dgm:pt modelId="{4A00C98C-BCCF-4849-B203-056CB3DE1453}">
      <dgm:prSet custT="1"/>
      <dgm:spPr/>
      <dgm:t>
        <a:bodyPr/>
        <a:lstStyle/>
        <a:p>
          <a:pPr algn="ctr" rtl="0"/>
          <a:r>
            <a:rPr lang="es-CO" sz="2000" dirty="0" smtClean="0"/>
            <a:t>9 Sectores </a:t>
          </a:r>
          <a:endParaRPr lang="es-CO" sz="2000" dirty="0"/>
        </a:p>
      </dgm:t>
    </dgm:pt>
    <dgm:pt modelId="{D7E1E0FA-F5A5-46C2-A210-6AE10AE4E722}" type="parTrans" cxnId="{145D6483-9B15-4A4F-B4CE-00D0456A032C}">
      <dgm:prSet/>
      <dgm:spPr/>
      <dgm:t>
        <a:bodyPr/>
        <a:lstStyle/>
        <a:p>
          <a:endParaRPr lang="es-CO"/>
        </a:p>
      </dgm:t>
    </dgm:pt>
    <dgm:pt modelId="{62F232BB-143A-4DB7-8C5C-AA24797D5CA1}" type="sibTrans" cxnId="{145D6483-9B15-4A4F-B4CE-00D0456A032C}">
      <dgm:prSet/>
      <dgm:spPr/>
      <dgm:t>
        <a:bodyPr/>
        <a:lstStyle/>
        <a:p>
          <a:endParaRPr lang="es-CO"/>
        </a:p>
      </dgm:t>
    </dgm:pt>
    <dgm:pt modelId="{6944AB31-3E78-446D-AA77-CAA44385B8DD}" type="pres">
      <dgm:prSet presAssocID="{8DE0D427-D159-4C3C-8427-4000976C8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91219F5-1F26-4E7B-82C1-164E3FDBEB9A}" type="pres">
      <dgm:prSet presAssocID="{9B23C442-0AE4-4BA8-9129-E93AB59A79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47F354-8ADC-4D77-95C3-EAD1238454EB}" type="pres">
      <dgm:prSet presAssocID="{479FDC13-EDBC-4A2A-BEEF-3133164288E6}" presName="spacer" presStyleCnt="0"/>
      <dgm:spPr/>
    </dgm:pt>
    <dgm:pt modelId="{EFDE8D94-2E03-4B12-AFAF-F43586673DBD}" type="pres">
      <dgm:prSet presAssocID="{4A00C98C-BCCF-4849-B203-056CB3DE14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057BAF5-7A2E-47BC-941D-1629003AB90A}" type="presOf" srcId="{8DE0D427-D159-4C3C-8427-4000976C82AF}" destId="{6944AB31-3E78-446D-AA77-CAA44385B8DD}" srcOrd="0" destOrd="0" presId="urn:microsoft.com/office/officeart/2005/8/layout/vList2"/>
    <dgm:cxn modelId="{145D6483-9B15-4A4F-B4CE-00D0456A032C}" srcId="{8DE0D427-D159-4C3C-8427-4000976C82AF}" destId="{4A00C98C-BCCF-4849-B203-056CB3DE1453}" srcOrd="1" destOrd="0" parTransId="{D7E1E0FA-F5A5-46C2-A210-6AE10AE4E722}" sibTransId="{62F232BB-143A-4DB7-8C5C-AA24797D5CA1}"/>
    <dgm:cxn modelId="{C6F7C0F3-532F-40E1-80FB-ECFB15C48A11}" type="presOf" srcId="{9B23C442-0AE4-4BA8-9129-E93AB59A79EC}" destId="{991219F5-1F26-4E7B-82C1-164E3FDBEB9A}" srcOrd="0" destOrd="0" presId="urn:microsoft.com/office/officeart/2005/8/layout/vList2"/>
    <dgm:cxn modelId="{53A3FD73-349B-4719-BBE7-301A65E555D0}" srcId="{8DE0D427-D159-4C3C-8427-4000976C82AF}" destId="{9B23C442-0AE4-4BA8-9129-E93AB59A79EC}" srcOrd="0" destOrd="0" parTransId="{D91FA99F-8AFC-49C4-8B92-4363F55DB779}" sibTransId="{479FDC13-EDBC-4A2A-BEEF-3133164288E6}"/>
    <dgm:cxn modelId="{5A1223D0-47DE-4FDD-AEB0-CDA18CB9F548}" type="presOf" srcId="{4A00C98C-BCCF-4849-B203-056CB3DE1453}" destId="{EFDE8D94-2E03-4B12-AFAF-F43586673DBD}" srcOrd="0" destOrd="0" presId="urn:microsoft.com/office/officeart/2005/8/layout/vList2"/>
    <dgm:cxn modelId="{1B0F99EC-EFA5-4F91-9AE6-5096643E10F2}" type="presParOf" srcId="{6944AB31-3E78-446D-AA77-CAA44385B8DD}" destId="{991219F5-1F26-4E7B-82C1-164E3FDBEB9A}" srcOrd="0" destOrd="0" presId="urn:microsoft.com/office/officeart/2005/8/layout/vList2"/>
    <dgm:cxn modelId="{868C7A75-E984-43D7-B17C-4790739B245D}" type="presParOf" srcId="{6944AB31-3E78-446D-AA77-CAA44385B8DD}" destId="{3D47F354-8ADC-4D77-95C3-EAD1238454EB}" srcOrd="1" destOrd="0" presId="urn:microsoft.com/office/officeart/2005/8/layout/vList2"/>
    <dgm:cxn modelId="{5E5D3B5F-95D0-418E-8427-3677EE99788A}" type="presParOf" srcId="{6944AB31-3E78-446D-AA77-CAA44385B8DD}" destId="{EFDE8D94-2E03-4B12-AFAF-F43586673D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A518C-7D3C-F84C-A370-1E48C4F3A837}" type="doc">
      <dgm:prSet loTypeId="urn:microsoft.com/office/officeart/2009/3/layout/RandomtoResultProcess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CDAA4B-443A-EE4A-8CB1-EA6C77AEDA18}">
      <dgm:prSet phldrT="[Text]"/>
      <dgm:spPr/>
      <dgm:t>
        <a:bodyPr/>
        <a:lstStyle/>
        <a:p>
          <a:r>
            <a:rPr lang="es-CO" noProof="0" dirty="0" smtClean="0"/>
            <a:t>163 negocios verdes </a:t>
          </a:r>
          <a:endParaRPr lang="es-CO" noProof="0" dirty="0"/>
        </a:p>
      </dgm:t>
    </dgm:pt>
    <dgm:pt modelId="{BB73422F-8F97-4E40-8535-94C3CF46CD8C}" type="parTrans" cxnId="{AF2B4178-B598-DF40-970D-2FF80550843C}">
      <dgm:prSet/>
      <dgm:spPr/>
      <dgm:t>
        <a:bodyPr/>
        <a:lstStyle/>
        <a:p>
          <a:endParaRPr lang="en-US"/>
        </a:p>
      </dgm:t>
    </dgm:pt>
    <dgm:pt modelId="{30968A5B-FC3A-794E-8248-E5F56D34C251}" type="sibTrans" cxnId="{AF2B4178-B598-DF40-970D-2FF80550843C}">
      <dgm:prSet/>
      <dgm:spPr/>
      <dgm:t>
        <a:bodyPr/>
        <a:lstStyle/>
        <a:p>
          <a:endParaRPr lang="en-US"/>
        </a:p>
      </dgm:t>
    </dgm:pt>
    <dgm:pt modelId="{A6F2B837-A42E-7246-8274-401D22B79187}" type="pres">
      <dgm:prSet presAssocID="{8A4A518C-7D3C-F84C-A370-1E48C4F3A83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DE1641-BFEF-894B-9DC2-FFCC74876858}" type="pres">
      <dgm:prSet presAssocID="{ADCDAA4B-443A-EE4A-8CB1-EA6C77AEDA18}" presName="chaos" presStyleCnt="0"/>
      <dgm:spPr/>
    </dgm:pt>
    <dgm:pt modelId="{4ACB6DC7-F816-0B46-AA97-DB365DA1C542}" type="pres">
      <dgm:prSet presAssocID="{ADCDAA4B-443A-EE4A-8CB1-EA6C77AEDA18}" presName="parTx1" presStyleLbl="revTx" presStyleIdx="0" presStyleCnt="1"/>
      <dgm:spPr/>
      <dgm:t>
        <a:bodyPr/>
        <a:lstStyle/>
        <a:p>
          <a:endParaRPr lang="en-US"/>
        </a:p>
      </dgm:t>
    </dgm:pt>
    <dgm:pt modelId="{E64E55E1-9B47-5945-AAFE-E45BDBE12884}" type="pres">
      <dgm:prSet presAssocID="{ADCDAA4B-443A-EE4A-8CB1-EA6C77AEDA18}" presName="c1" presStyleLbl="node1" presStyleIdx="0" presStyleCnt="18"/>
      <dgm:spPr/>
    </dgm:pt>
    <dgm:pt modelId="{4A998D85-D0B9-924E-9AAE-584F601DCFF3}" type="pres">
      <dgm:prSet presAssocID="{ADCDAA4B-443A-EE4A-8CB1-EA6C77AEDA18}" presName="c2" presStyleLbl="node1" presStyleIdx="1" presStyleCnt="18"/>
      <dgm:spPr/>
    </dgm:pt>
    <dgm:pt modelId="{B6919ECC-CCFC-BE41-A642-F6EF7BC1ADCC}" type="pres">
      <dgm:prSet presAssocID="{ADCDAA4B-443A-EE4A-8CB1-EA6C77AEDA18}" presName="c3" presStyleLbl="node1" presStyleIdx="2" presStyleCnt="18"/>
      <dgm:spPr/>
    </dgm:pt>
    <dgm:pt modelId="{053B2ED3-B118-634E-A879-7D5D8504AE8B}" type="pres">
      <dgm:prSet presAssocID="{ADCDAA4B-443A-EE4A-8CB1-EA6C77AEDA18}" presName="c4" presStyleLbl="node1" presStyleIdx="3" presStyleCnt="18"/>
      <dgm:spPr/>
    </dgm:pt>
    <dgm:pt modelId="{7D293FB4-385E-BF4B-94C4-F61F4DB57A3F}" type="pres">
      <dgm:prSet presAssocID="{ADCDAA4B-443A-EE4A-8CB1-EA6C77AEDA18}" presName="c5" presStyleLbl="node1" presStyleIdx="4" presStyleCnt="18"/>
      <dgm:spPr/>
    </dgm:pt>
    <dgm:pt modelId="{911CB403-E3EB-CE41-A03D-BF65B9E7A614}" type="pres">
      <dgm:prSet presAssocID="{ADCDAA4B-443A-EE4A-8CB1-EA6C77AEDA18}" presName="c6" presStyleLbl="node1" presStyleIdx="5" presStyleCnt="18"/>
      <dgm:spPr/>
    </dgm:pt>
    <dgm:pt modelId="{B72FC868-5E37-844D-906C-0BD41B33AD31}" type="pres">
      <dgm:prSet presAssocID="{ADCDAA4B-443A-EE4A-8CB1-EA6C77AEDA18}" presName="c7" presStyleLbl="node1" presStyleIdx="6" presStyleCnt="18"/>
      <dgm:spPr/>
    </dgm:pt>
    <dgm:pt modelId="{F638A649-1A5F-7E46-A7B4-1B3F55D52FE7}" type="pres">
      <dgm:prSet presAssocID="{ADCDAA4B-443A-EE4A-8CB1-EA6C77AEDA18}" presName="c8" presStyleLbl="node1" presStyleIdx="7" presStyleCnt="18"/>
      <dgm:spPr/>
    </dgm:pt>
    <dgm:pt modelId="{AF6F7869-7013-B740-9BC9-8B6F6BB06C44}" type="pres">
      <dgm:prSet presAssocID="{ADCDAA4B-443A-EE4A-8CB1-EA6C77AEDA18}" presName="c9" presStyleLbl="node1" presStyleIdx="8" presStyleCnt="18"/>
      <dgm:spPr/>
    </dgm:pt>
    <dgm:pt modelId="{52D3F2F6-BA6A-B249-B2B3-F16B453C941A}" type="pres">
      <dgm:prSet presAssocID="{ADCDAA4B-443A-EE4A-8CB1-EA6C77AEDA18}" presName="c10" presStyleLbl="node1" presStyleIdx="9" presStyleCnt="18"/>
      <dgm:spPr/>
    </dgm:pt>
    <dgm:pt modelId="{DF32924D-C5B7-5841-8108-8647E1798441}" type="pres">
      <dgm:prSet presAssocID="{ADCDAA4B-443A-EE4A-8CB1-EA6C77AEDA18}" presName="c11" presStyleLbl="node1" presStyleIdx="10" presStyleCnt="18"/>
      <dgm:spPr/>
    </dgm:pt>
    <dgm:pt modelId="{A6632380-47A9-5243-8892-29A40A7B5C31}" type="pres">
      <dgm:prSet presAssocID="{ADCDAA4B-443A-EE4A-8CB1-EA6C77AEDA18}" presName="c12" presStyleLbl="node1" presStyleIdx="11" presStyleCnt="18"/>
      <dgm:spPr/>
    </dgm:pt>
    <dgm:pt modelId="{4680556D-D454-114E-B50D-BCD3C5F094E0}" type="pres">
      <dgm:prSet presAssocID="{ADCDAA4B-443A-EE4A-8CB1-EA6C77AEDA18}" presName="c13" presStyleLbl="node1" presStyleIdx="12" presStyleCnt="18"/>
      <dgm:spPr/>
    </dgm:pt>
    <dgm:pt modelId="{15ED6A7B-6234-064A-91AC-F4E456AC29D8}" type="pres">
      <dgm:prSet presAssocID="{ADCDAA4B-443A-EE4A-8CB1-EA6C77AEDA18}" presName="c14" presStyleLbl="node1" presStyleIdx="13" presStyleCnt="18"/>
      <dgm:spPr/>
    </dgm:pt>
    <dgm:pt modelId="{E498A82E-CE7D-294D-AC12-511782DF30AE}" type="pres">
      <dgm:prSet presAssocID="{ADCDAA4B-443A-EE4A-8CB1-EA6C77AEDA18}" presName="c15" presStyleLbl="node1" presStyleIdx="14" presStyleCnt="18"/>
      <dgm:spPr/>
    </dgm:pt>
    <dgm:pt modelId="{B2577C77-BAAE-6448-9F70-88C6C9668392}" type="pres">
      <dgm:prSet presAssocID="{ADCDAA4B-443A-EE4A-8CB1-EA6C77AEDA18}" presName="c16" presStyleLbl="node1" presStyleIdx="15" presStyleCnt="18"/>
      <dgm:spPr/>
    </dgm:pt>
    <dgm:pt modelId="{8E74DC7F-49EF-BB48-ACB9-4319EE16166B}" type="pres">
      <dgm:prSet presAssocID="{ADCDAA4B-443A-EE4A-8CB1-EA6C77AEDA18}" presName="c17" presStyleLbl="node1" presStyleIdx="16" presStyleCnt="18"/>
      <dgm:spPr/>
    </dgm:pt>
    <dgm:pt modelId="{A4EE8B63-CD22-FE4E-A855-02E5258254A8}" type="pres">
      <dgm:prSet presAssocID="{ADCDAA4B-443A-EE4A-8CB1-EA6C77AEDA18}" presName="c18" presStyleLbl="node1" presStyleIdx="17" presStyleCnt="18"/>
      <dgm:spPr/>
    </dgm:pt>
  </dgm:ptLst>
  <dgm:cxnLst>
    <dgm:cxn modelId="{81073BB6-6BCF-4F32-A27C-A91FBF9326A4}" type="presOf" srcId="{8A4A518C-7D3C-F84C-A370-1E48C4F3A837}" destId="{A6F2B837-A42E-7246-8274-401D22B79187}" srcOrd="0" destOrd="0" presId="urn:microsoft.com/office/officeart/2009/3/layout/RandomtoResultProcess"/>
    <dgm:cxn modelId="{AF2B4178-B598-DF40-970D-2FF80550843C}" srcId="{8A4A518C-7D3C-F84C-A370-1E48C4F3A837}" destId="{ADCDAA4B-443A-EE4A-8CB1-EA6C77AEDA18}" srcOrd="0" destOrd="0" parTransId="{BB73422F-8F97-4E40-8535-94C3CF46CD8C}" sibTransId="{30968A5B-FC3A-794E-8248-E5F56D34C251}"/>
    <dgm:cxn modelId="{78434D66-05F6-4B4B-9E0D-98FECB1CFB7D}" type="presOf" srcId="{ADCDAA4B-443A-EE4A-8CB1-EA6C77AEDA18}" destId="{4ACB6DC7-F816-0B46-AA97-DB365DA1C542}" srcOrd="0" destOrd="0" presId="urn:microsoft.com/office/officeart/2009/3/layout/RandomtoResultProcess"/>
    <dgm:cxn modelId="{1A0413A6-EFAA-42B1-B1EB-8CE4396D5371}" type="presParOf" srcId="{A6F2B837-A42E-7246-8274-401D22B79187}" destId="{55DE1641-BFEF-894B-9DC2-FFCC74876858}" srcOrd="0" destOrd="0" presId="urn:microsoft.com/office/officeart/2009/3/layout/RandomtoResultProcess"/>
    <dgm:cxn modelId="{ED910C0E-5D15-44AB-B395-33F16B3387E2}" type="presParOf" srcId="{55DE1641-BFEF-894B-9DC2-FFCC74876858}" destId="{4ACB6DC7-F816-0B46-AA97-DB365DA1C542}" srcOrd="0" destOrd="0" presId="urn:microsoft.com/office/officeart/2009/3/layout/RandomtoResultProcess"/>
    <dgm:cxn modelId="{CD019102-B245-4AC1-B9C4-AC4A21415167}" type="presParOf" srcId="{55DE1641-BFEF-894B-9DC2-FFCC74876858}" destId="{E64E55E1-9B47-5945-AAFE-E45BDBE12884}" srcOrd="1" destOrd="0" presId="urn:microsoft.com/office/officeart/2009/3/layout/RandomtoResultProcess"/>
    <dgm:cxn modelId="{BD583547-F58E-473A-A8E6-52106A7E4D15}" type="presParOf" srcId="{55DE1641-BFEF-894B-9DC2-FFCC74876858}" destId="{4A998D85-D0B9-924E-9AAE-584F601DCFF3}" srcOrd="2" destOrd="0" presId="urn:microsoft.com/office/officeart/2009/3/layout/RandomtoResultProcess"/>
    <dgm:cxn modelId="{A9507D5B-011E-4A2F-ADE4-28426000C93E}" type="presParOf" srcId="{55DE1641-BFEF-894B-9DC2-FFCC74876858}" destId="{B6919ECC-CCFC-BE41-A642-F6EF7BC1ADCC}" srcOrd="3" destOrd="0" presId="urn:microsoft.com/office/officeart/2009/3/layout/RandomtoResultProcess"/>
    <dgm:cxn modelId="{FB2B7A72-8506-46D1-8735-C245954370D4}" type="presParOf" srcId="{55DE1641-BFEF-894B-9DC2-FFCC74876858}" destId="{053B2ED3-B118-634E-A879-7D5D8504AE8B}" srcOrd="4" destOrd="0" presId="urn:microsoft.com/office/officeart/2009/3/layout/RandomtoResultProcess"/>
    <dgm:cxn modelId="{F88D3076-CEE0-4D91-8394-509CC9BE2314}" type="presParOf" srcId="{55DE1641-BFEF-894B-9DC2-FFCC74876858}" destId="{7D293FB4-385E-BF4B-94C4-F61F4DB57A3F}" srcOrd="5" destOrd="0" presId="urn:microsoft.com/office/officeart/2009/3/layout/RandomtoResultProcess"/>
    <dgm:cxn modelId="{BF43ECA7-1994-4351-AB94-340E7E710C69}" type="presParOf" srcId="{55DE1641-BFEF-894B-9DC2-FFCC74876858}" destId="{911CB403-E3EB-CE41-A03D-BF65B9E7A614}" srcOrd="6" destOrd="0" presId="urn:microsoft.com/office/officeart/2009/3/layout/RandomtoResultProcess"/>
    <dgm:cxn modelId="{A7AC7817-A72D-4AEA-9C95-F83EA91917DD}" type="presParOf" srcId="{55DE1641-BFEF-894B-9DC2-FFCC74876858}" destId="{B72FC868-5E37-844D-906C-0BD41B33AD31}" srcOrd="7" destOrd="0" presId="urn:microsoft.com/office/officeart/2009/3/layout/RandomtoResultProcess"/>
    <dgm:cxn modelId="{6048615B-0663-4154-8C89-9A3A28FF7861}" type="presParOf" srcId="{55DE1641-BFEF-894B-9DC2-FFCC74876858}" destId="{F638A649-1A5F-7E46-A7B4-1B3F55D52FE7}" srcOrd="8" destOrd="0" presId="urn:microsoft.com/office/officeart/2009/3/layout/RandomtoResultProcess"/>
    <dgm:cxn modelId="{5684C4C8-2822-470B-B22B-E5F36A5574BD}" type="presParOf" srcId="{55DE1641-BFEF-894B-9DC2-FFCC74876858}" destId="{AF6F7869-7013-B740-9BC9-8B6F6BB06C44}" srcOrd="9" destOrd="0" presId="urn:microsoft.com/office/officeart/2009/3/layout/RandomtoResultProcess"/>
    <dgm:cxn modelId="{CCC4EF56-D8AC-45CE-AF4D-0E3697058AE3}" type="presParOf" srcId="{55DE1641-BFEF-894B-9DC2-FFCC74876858}" destId="{52D3F2F6-BA6A-B249-B2B3-F16B453C941A}" srcOrd="10" destOrd="0" presId="urn:microsoft.com/office/officeart/2009/3/layout/RandomtoResultProcess"/>
    <dgm:cxn modelId="{AEF4263E-519D-4644-BDB2-827369CFE756}" type="presParOf" srcId="{55DE1641-BFEF-894B-9DC2-FFCC74876858}" destId="{DF32924D-C5B7-5841-8108-8647E1798441}" srcOrd="11" destOrd="0" presId="urn:microsoft.com/office/officeart/2009/3/layout/RandomtoResultProcess"/>
    <dgm:cxn modelId="{5DE893A4-FB86-40E4-BB2F-BDCEE35A8CC9}" type="presParOf" srcId="{55DE1641-BFEF-894B-9DC2-FFCC74876858}" destId="{A6632380-47A9-5243-8892-29A40A7B5C31}" srcOrd="12" destOrd="0" presId="urn:microsoft.com/office/officeart/2009/3/layout/RandomtoResultProcess"/>
    <dgm:cxn modelId="{2F18E2E3-FBB9-4799-86BC-D74D235831CF}" type="presParOf" srcId="{55DE1641-BFEF-894B-9DC2-FFCC74876858}" destId="{4680556D-D454-114E-B50D-BCD3C5F094E0}" srcOrd="13" destOrd="0" presId="urn:microsoft.com/office/officeart/2009/3/layout/RandomtoResultProcess"/>
    <dgm:cxn modelId="{4B1156B7-959A-48EA-A261-FC7DAF4D299B}" type="presParOf" srcId="{55DE1641-BFEF-894B-9DC2-FFCC74876858}" destId="{15ED6A7B-6234-064A-91AC-F4E456AC29D8}" srcOrd="14" destOrd="0" presId="urn:microsoft.com/office/officeart/2009/3/layout/RandomtoResultProcess"/>
    <dgm:cxn modelId="{A5D569D6-33AF-4DE8-9606-D0B1CB0A77D7}" type="presParOf" srcId="{55DE1641-BFEF-894B-9DC2-FFCC74876858}" destId="{E498A82E-CE7D-294D-AC12-511782DF30AE}" srcOrd="15" destOrd="0" presId="urn:microsoft.com/office/officeart/2009/3/layout/RandomtoResultProcess"/>
    <dgm:cxn modelId="{69F81FFA-0C73-47A3-9137-949EEB000A82}" type="presParOf" srcId="{55DE1641-BFEF-894B-9DC2-FFCC74876858}" destId="{B2577C77-BAAE-6448-9F70-88C6C9668392}" srcOrd="16" destOrd="0" presId="urn:microsoft.com/office/officeart/2009/3/layout/RandomtoResultProcess"/>
    <dgm:cxn modelId="{B5098039-B7D8-4646-A4CD-18493287EDE4}" type="presParOf" srcId="{55DE1641-BFEF-894B-9DC2-FFCC74876858}" destId="{8E74DC7F-49EF-BB48-ACB9-4319EE16166B}" srcOrd="17" destOrd="0" presId="urn:microsoft.com/office/officeart/2009/3/layout/RandomtoResultProcess"/>
    <dgm:cxn modelId="{EF77A746-4563-4B8C-AE31-C0496584DA1E}" type="presParOf" srcId="{55DE1641-BFEF-894B-9DC2-FFCC74876858}" destId="{A4EE8B63-CD22-FE4E-A855-02E5258254A8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5AE56-4936-4967-B8BE-BA2535E338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F88AAF-89B6-4B82-8130-2F32DFE9AEAB}">
      <dgm:prSet phldrT="[Texto]" custT="1"/>
      <dgm:spPr/>
      <dgm:t>
        <a:bodyPr/>
        <a:lstStyle/>
        <a:p>
          <a:r>
            <a:rPr lang="es-CO" sz="1600" dirty="0" smtClean="0"/>
            <a:t>Manual Operativo </a:t>
          </a:r>
          <a:endParaRPr lang="es-CO" sz="1600" dirty="0"/>
        </a:p>
      </dgm:t>
    </dgm:pt>
    <dgm:pt modelId="{52CA57A4-4B7B-4618-9D08-2D3F345F97C7}" type="parTrans" cxnId="{21800CBA-222A-444B-9CB2-E60029D039DA}">
      <dgm:prSet/>
      <dgm:spPr/>
      <dgm:t>
        <a:bodyPr/>
        <a:lstStyle/>
        <a:p>
          <a:endParaRPr lang="es-CO"/>
        </a:p>
      </dgm:t>
    </dgm:pt>
    <dgm:pt modelId="{292BD7DA-06C5-451F-BC05-364551D98E4C}" type="sibTrans" cxnId="{21800CBA-222A-444B-9CB2-E60029D039DA}">
      <dgm:prSet/>
      <dgm:spPr/>
      <dgm:t>
        <a:bodyPr/>
        <a:lstStyle/>
        <a:p>
          <a:endParaRPr lang="es-CO"/>
        </a:p>
      </dgm:t>
    </dgm:pt>
    <dgm:pt modelId="{61CF5519-DD89-405F-BC10-0463C9B6A8FA}">
      <dgm:prSet phldrT="[Texto]"/>
      <dgm:spPr/>
      <dgm:t>
        <a:bodyPr/>
        <a:lstStyle/>
        <a:p>
          <a:r>
            <a:rPr lang="es-MX" b="1" dirty="0" smtClean="0"/>
            <a:t>Documento Manual Operativo, para la estructuración de proyectos de Inversión del Sector Ambiental.</a:t>
          </a:r>
          <a:endParaRPr lang="es-CO" b="1" dirty="0"/>
        </a:p>
      </dgm:t>
    </dgm:pt>
    <dgm:pt modelId="{3BC99F08-C563-4F09-8E02-6ABD3D3EE22B}" type="parTrans" cxnId="{04257DA7-0112-446D-8E3B-E38318A6698F}">
      <dgm:prSet/>
      <dgm:spPr/>
      <dgm:t>
        <a:bodyPr/>
        <a:lstStyle/>
        <a:p>
          <a:endParaRPr lang="es-CO"/>
        </a:p>
      </dgm:t>
    </dgm:pt>
    <dgm:pt modelId="{7A2D0478-76E6-4F0F-B6DA-0B3F061C2A80}" type="sibTrans" cxnId="{04257DA7-0112-446D-8E3B-E38318A6698F}">
      <dgm:prSet/>
      <dgm:spPr/>
      <dgm:t>
        <a:bodyPr/>
        <a:lstStyle/>
        <a:p>
          <a:endParaRPr lang="es-CO"/>
        </a:p>
      </dgm:t>
    </dgm:pt>
    <dgm:pt modelId="{FEA83A6D-D1D3-47A6-B9B0-393B6E185A77}">
      <dgm:prSet phldrT="[Texto]" custT="1"/>
      <dgm:spPr/>
      <dgm:t>
        <a:bodyPr/>
        <a:lstStyle/>
        <a:p>
          <a:r>
            <a:rPr lang="es-MX" sz="1600" dirty="0" smtClean="0"/>
            <a:t>Plantillas Tipo  para presentación de proyectos</a:t>
          </a:r>
        </a:p>
      </dgm:t>
    </dgm:pt>
    <dgm:pt modelId="{BF4D1CD1-E68A-4DED-A64B-046F4A16A57A}" type="parTrans" cxnId="{DD43CBB1-6561-47E0-B224-D7AFA9A4B6BE}">
      <dgm:prSet/>
      <dgm:spPr/>
      <dgm:t>
        <a:bodyPr/>
        <a:lstStyle/>
        <a:p>
          <a:endParaRPr lang="es-CO"/>
        </a:p>
      </dgm:t>
    </dgm:pt>
    <dgm:pt modelId="{B39ACC99-2F6F-4B4D-85E4-2B56B4E2E9BF}" type="sibTrans" cxnId="{DD43CBB1-6561-47E0-B224-D7AFA9A4B6BE}">
      <dgm:prSet/>
      <dgm:spPr/>
      <dgm:t>
        <a:bodyPr/>
        <a:lstStyle/>
        <a:p>
          <a:endParaRPr lang="es-CO"/>
        </a:p>
      </dgm:t>
    </dgm:pt>
    <dgm:pt modelId="{8EE9F202-528A-44F7-AEE6-04E7E85A6BA2}">
      <dgm:prSet phldrT="[Texto]"/>
      <dgm:spPr/>
      <dgm:t>
        <a:bodyPr/>
        <a:lstStyle/>
        <a:p>
          <a:r>
            <a:rPr lang="es-CO" b="1" dirty="0" smtClean="0"/>
            <a:t>Diez (10) Plantillas Tipo para Presentación de Proyectos.</a:t>
          </a:r>
          <a:endParaRPr lang="es-CO" b="1" dirty="0"/>
        </a:p>
      </dgm:t>
    </dgm:pt>
    <dgm:pt modelId="{AE3A8669-C2FD-4255-9BAA-B1DB9EFC77A0}" type="parTrans" cxnId="{EF09C379-DFD5-4181-94CF-BBEAEDE53474}">
      <dgm:prSet/>
      <dgm:spPr/>
      <dgm:t>
        <a:bodyPr/>
        <a:lstStyle/>
        <a:p>
          <a:endParaRPr lang="es-CO"/>
        </a:p>
      </dgm:t>
    </dgm:pt>
    <dgm:pt modelId="{D752479C-B01A-4A2F-BFD8-2A0EDA3B2000}" type="sibTrans" cxnId="{EF09C379-DFD5-4181-94CF-BBEAEDE53474}">
      <dgm:prSet/>
      <dgm:spPr/>
      <dgm:t>
        <a:bodyPr/>
        <a:lstStyle/>
        <a:p>
          <a:endParaRPr lang="es-CO"/>
        </a:p>
      </dgm:t>
    </dgm:pt>
    <dgm:pt modelId="{13D8451F-29E2-47A1-BDA4-D76F39C0F0F6}">
      <dgm:prSet phldrT="[Texto]"/>
      <dgm:spPr/>
      <dgm:t>
        <a:bodyPr/>
        <a:lstStyle/>
        <a:p>
          <a:r>
            <a:rPr lang="es-CO" b="1" dirty="0" smtClean="0"/>
            <a:t>Guía metodológica para la formulación de proyectos del Sector Ambiental.</a:t>
          </a:r>
          <a:endParaRPr lang="es-CO" b="1" dirty="0"/>
        </a:p>
      </dgm:t>
    </dgm:pt>
    <dgm:pt modelId="{A90B257E-9990-49F6-BFAC-E3EDA1CF59C1}" type="parTrans" cxnId="{AEB28875-0117-466C-ACF9-D2D145F8663B}">
      <dgm:prSet/>
      <dgm:spPr/>
      <dgm:t>
        <a:bodyPr/>
        <a:lstStyle/>
        <a:p>
          <a:endParaRPr lang="es-ES"/>
        </a:p>
      </dgm:t>
    </dgm:pt>
    <dgm:pt modelId="{88E6F76F-587C-4895-95E6-84940DC75FB8}" type="sibTrans" cxnId="{AEB28875-0117-466C-ACF9-D2D145F8663B}">
      <dgm:prSet/>
      <dgm:spPr/>
      <dgm:t>
        <a:bodyPr/>
        <a:lstStyle/>
        <a:p>
          <a:endParaRPr lang="es-ES"/>
        </a:p>
      </dgm:t>
    </dgm:pt>
    <dgm:pt modelId="{44F3DF6A-B95F-4C62-B0AA-BB6A646C48DA}" type="pres">
      <dgm:prSet presAssocID="{E1E5AE56-4936-4967-B8BE-BA2535E338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BE80921-F9EA-408A-BEB0-9F0985635438}" type="pres">
      <dgm:prSet presAssocID="{48F88AAF-89B6-4B82-8130-2F32DFE9AEAB}" presName="linNode" presStyleCnt="0"/>
      <dgm:spPr/>
    </dgm:pt>
    <dgm:pt modelId="{916C211E-CB7B-4752-A5E9-0BB8C78C6EB3}" type="pres">
      <dgm:prSet presAssocID="{48F88AAF-89B6-4B82-8130-2F32DFE9AEAB}" presName="parentText" presStyleLbl="node1" presStyleIdx="0" presStyleCnt="2" custScaleX="75291" custScaleY="34583" custLinFactNeighborX="-11" custLinFactNeighborY="-67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F1FDC4-2646-4F1B-A6B7-4870FDD6A6C4}" type="pres">
      <dgm:prSet presAssocID="{48F88AAF-89B6-4B82-8130-2F32DFE9AEAB}" presName="descendantText" presStyleLbl="alignAccFollowNode1" presStyleIdx="0" presStyleCnt="2" custScaleX="150158" custScaleY="36233" custLinFactNeighborX="9284" custLinFactNeighborY="20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141D2B-DF51-4461-9A09-CACE3A526254}" type="pres">
      <dgm:prSet presAssocID="{292BD7DA-06C5-451F-BC05-364551D98E4C}" presName="sp" presStyleCnt="0"/>
      <dgm:spPr/>
    </dgm:pt>
    <dgm:pt modelId="{5C88EA43-E841-46CD-8C58-A3B358CA9D31}" type="pres">
      <dgm:prSet presAssocID="{FEA83A6D-D1D3-47A6-B9B0-393B6E185A77}" presName="linNode" presStyleCnt="0"/>
      <dgm:spPr/>
    </dgm:pt>
    <dgm:pt modelId="{CB93C933-746B-4BF1-9502-EB95C3966CE8}" type="pres">
      <dgm:prSet presAssocID="{FEA83A6D-D1D3-47A6-B9B0-393B6E185A77}" presName="parentText" presStyleLbl="node1" presStyleIdx="1" presStyleCnt="2" custScaleX="68477" custScaleY="30030" custLinFactNeighborX="-2323" custLinFactNeighborY="-147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4A6FC7-BA58-4D17-A47A-5126A08B9310}" type="pres">
      <dgm:prSet presAssocID="{FEA83A6D-D1D3-47A6-B9B0-393B6E185A77}" presName="descendantText" presStyleLbl="alignAccFollowNode1" presStyleIdx="1" presStyleCnt="2" custScaleX="134543" custScaleY="20533" custLinFactNeighborX="4357" custLinFactNeighborY="-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4FC039-A18F-4E48-BAD3-314D4DF08852}" type="presOf" srcId="{E1E5AE56-4936-4967-B8BE-BA2535E33833}" destId="{44F3DF6A-B95F-4C62-B0AA-BB6A646C48DA}" srcOrd="0" destOrd="0" presId="urn:microsoft.com/office/officeart/2005/8/layout/vList5"/>
    <dgm:cxn modelId="{EF09C379-DFD5-4181-94CF-BBEAEDE53474}" srcId="{FEA83A6D-D1D3-47A6-B9B0-393B6E185A77}" destId="{8EE9F202-528A-44F7-AEE6-04E7E85A6BA2}" srcOrd="0" destOrd="0" parTransId="{AE3A8669-C2FD-4255-9BAA-B1DB9EFC77A0}" sibTransId="{D752479C-B01A-4A2F-BFD8-2A0EDA3B2000}"/>
    <dgm:cxn modelId="{77BFCB81-FB51-40B9-BC0C-A51AC4A0DBEB}" type="presOf" srcId="{13D8451F-29E2-47A1-BDA4-D76F39C0F0F6}" destId="{FDF1FDC4-2646-4F1B-A6B7-4870FDD6A6C4}" srcOrd="0" destOrd="1" presId="urn:microsoft.com/office/officeart/2005/8/layout/vList5"/>
    <dgm:cxn modelId="{E95CFD7C-8D07-4651-8151-E57CB9379C14}" type="presOf" srcId="{FEA83A6D-D1D3-47A6-B9B0-393B6E185A77}" destId="{CB93C933-746B-4BF1-9502-EB95C3966CE8}" srcOrd="0" destOrd="0" presId="urn:microsoft.com/office/officeart/2005/8/layout/vList5"/>
    <dgm:cxn modelId="{21800CBA-222A-444B-9CB2-E60029D039DA}" srcId="{E1E5AE56-4936-4967-B8BE-BA2535E33833}" destId="{48F88AAF-89B6-4B82-8130-2F32DFE9AEAB}" srcOrd="0" destOrd="0" parTransId="{52CA57A4-4B7B-4618-9D08-2D3F345F97C7}" sibTransId="{292BD7DA-06C5-451F-BC05-364551D98E4C}"/>
    <dgm:cxn modelId="{AEB28875-0117-466C-ACF9-D2D145F8663B}" srcId="{48F88AAF-89B6-4B82-8130-2F32DFE9AEAB}" destId="{13D8451F-29E2-47A1-BDA4-D76F39C0F0F6}" srcOrd="1" destOrd="0" parTransId="{A90B257E-9990-49F6-BFAC-E3EDA1CF59C1}" sibTransId="{88E6F76F-587C-4895-95E6-84940DC75FB8}"/>
    <dgm:cxn modelId="{0AE62A57-C295-4AA5-9D17-DA82C355D4C5}" type="presOf" srcId="{61CF5519-DD89-405F-BC10-0463C9B6A8FA}" destId="{FDF1FDC4-2646-4F1B-A6B7-4870FDD6A6C4}" srcOrd="0" destOrd="0" presId="urn:microsoft.com/office/officeart/2005/8/layout/vList5"/>
    <dgm:cxn modelId="{F9086602-2152-4E34-981F-B5AD4F84D502}" type="presOf" srcId="{8EE9F202-528A-44F7-AEE6-04E7E85A6BA2}" destId="{4B4A6FC7-BA58-4D17-A47A-5126A08B9310}" srcOrd="0" destOrd="0" presId="urn:microsoft.com/office/officeart/2005/8/layout/vList5"/>
    <dgm:cxn modelId="{04257DA7-0112-446D-8E3B-E38318A6698F}" srcId="{48F88AAF-89B6-4B82-8130-2F32DFE9AEAB}" destId="{61CF5519-DD89-405F-BC10-0463C9B6A8FA}" srcOrd="0" destOrd="0" parTransId="{3BC99F08-C563-4F09-8E02-6ABD3D3EE22B}" sibTransId="{7A2D0478-76E6-4F0F-B6DA-0B3F061C2A80}"/>
    <dgm:cxn modelId="{03C34DCD-6045-4A9A-AC48-3614BBE3396B}" type="presOf" srcId="{48F88AAF-89B6-4B82-8130-2F32DFE9AEAB}" destId="{916C211E-CB7B-4752-A5E9-0BB8C78C6EB3}" srcOrd="0" destOrd="0" presId="urn:microsoft.com/office/officeart/2005/8/layout/vList5"/>
    <dgm:cxn modelId="{DD43CBB1-6561-47E0-B224-D7AFA9A4B6BE}" srcId="{E1E5AE56-4936-4967-B8BE-BA2535E33833}" destId="{FEA83A6D-D1D3-47A6-B9B0-393B6E185A77}" srcOrd="1" destOrd="0" parTransId="{BF4D1CD1-E68A-4DED-A64B-046F4A16A57A}" sibTransId="{B39ACC99-2F6F-4B4D-85E4-2B56B4E2E9BF}"/>
    <dgm:cxn modelId="{50B0FF3D-D64B-4F53-92BA-77633AE54AFA}" type="presParOf" srcId="{44F3DF6A-B95F-4C62-B0AA-BB6A646C48DA}" destId="{0BE80921-F9EA-408A-BEB0-9F0985635438}" srcOrd="0" destOrd="0" presId="urn:microsoft.com/office/officeart/2005/8/layout/vList5"/>
    <dgm:cxn modelId="{51A2C13F-DD2E-48C4-9C9B-179D02994E12}" type="presParOf" srcId="{0BE80921-F9EA-408A-BEB0-9F0985635438}" destId="{916C211E-CB7B-4752-A5E9-0BB8C78C6EB3}" srcOrd="0" destOrd="0" presId="urn:microsoft.com/office/officeart/2005/8/layout/vList5"/>
    <dgm:cxn modelId="{B4572B92-4D7C-439B-8220-DA8D4B536349}" type="presParOf" srcId="{0BE80921-F9EA-408A-BEB0-9F0985635438}" destId="{FDF1FDC4-2646-4F1B-A6B7-4870FDD6A6C4}" srcOrd="1" destOrd="0" presId="urn:microsoft.com/office/officeart/2005/8/layout/vList5"/>
    <dgm:cxn modelId="{6AD754C4-CC13-431E-9437-C9845F99F72F}" type="presParOf" srcId="{44F3DF6A-B95F-4C62-B0AA-BB6A646C48DA}" destId="{AF141D2B-DF51-4461-9A09-CACE3A526254}" srcOrd="1" destOrd="0" presId="urn:microsoft.com/office/officeart/2005/8/layout/vList5"/>
    <dgm:cxn modelId="{44192587-4958-4C4D-9E6F-9D48685EE45B}" type="presParOf" srcId="{44F3DF6A-B95F-4C62-B0AA-BB6A646C48DA}" destId="{5C88EA43-E841-46CD-8C58-A3B358CA9D31}" srcOrd="2" destOrd="0" presId="urn:microsoft.com/office/officeart/2005/8/layout/vList5"/>
    <dgm:cxn modelId="{8BA08FD4-68A3-4849-BD7A-96D1E5277592}" type="presParOf" srcId="{5C88EA43-E841-46CD-8C58-A3B358CA9D31}" destId="{CB93C933-746B-4BF1-9502-EB95C3966CE8}" srcOrd="0" destOrd="0" presId="urn:microsoft.com/office/officeart/2005/8/layout/vList5"/>
    <dgm:cxn modelId="{D907CABC-E8C5-4B4D-AA24-9640324F081F}" type="presParOf" srcId="{5C88EA43-E841-46CD-8C58-A3B358CA9D31}" destId="{4B4A6FC7-BA58-4D17-A47A-5126A08B93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A0046-EB58-4177-8984-65FC11D18B4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D4A926-6551-4D19-8B26-A79A97A18187}">
      <dgm:prSet phldrT="[Texto]"/>
      <dgm:spPr/>
      <dgm:t>
        <a:bodyPr/>
        <a:lstStyle/>
        <a:p>
          <a:endParaRPr lang="es-ES" dirty="0"/>
        </a:p>
      </dgm:t>
    </dgm:pt>
    <dgm:pt modelId="{00B6593B-E494-4A74-87EC-58E1C5063F10}" type="parTrans" cxnId="{85A131C9-3131-450B-8FBF-5EB34BF9B012}">
      <dgm:prSet/>
      <dgm:spPr/>
      <dgm:t>
        <a:bodyPr/>
        <a:lstStyle/>
        <a:p>
          <a:endParaRPr lang="es-ES"/>
        </a:p>
      </dgm:t>
    </dgm:pt>
    <dgm:pt modelId="{6C059E9B-F7B0-4615-9A93-695180CBD033}" type="sibTrans" cxnId="{85A131C9-3131-450B-8FBF-5EB34BF9B012}">
      <dgm:prSet/>
      <dgm:spPr/>
      <dgm:t>
        <a:bodyPr/>
        <a:lstStyle/>
        <a:p>
          <a:endParaRPr lang="es-ES"/>
        </a:p>
      </dgm:t>
    </dgm:pt>
    <dgm:pt modelId="{C313D205-C779-44BA-BE35-378CCD5F5385}">
      <dgm:prSet phldrT="[Texto]"/>
      <dgm:spPr/>
      <dgm:t>
        <a:bodyPr/>
        <a:lstStyle/>
        <a:p>
          <a:r>
            <a:rPr lang="es-ES" dirty="0" smtClean="0"/>
            <a:t>Gestión de la Biodiversidad y Servicios Ecosistémicos.</a:t>
          </a:r>
          <a:endParaRPr lang="es-ES" dirty="0"/>
        </a:p>
      </dgm:t>
    </dgm:pt>
    <dgm:pt modelId="{C20E368D-ED26-475B-9FC6-AE4DBF998106}" type="parTrans" cxnId="{2DE10533-CC89-4BB8-A1C1-8EE515AC680D}">
      <dgm:prSet/>
      <dgm:spPr/>
      <dgm:t>
        <a:bodyPr/>
        <a:lstStyle/>
        <a:p>
          <a:endParaRPr lang="es-ES"/>
        </a:p>
      </dgm:t>
    </dgm:pt>
    <dgm:pt modelId="{30303E05-0BD5-4F7B-A18D-43931FFACB5D}" type="sibTrans" cxnId="{2DE10533-CC89-4BB8-A1C1-8EE515AC680D}">
      <dgm:prSet/>
      <dgm:spPr/>
      <dgm:t>
        <a:bodyPr/>
        <a:lstStyle/>
        <a:p>
          <a:endParaRPr lang="es-ES"/>
        </a:p>
      </dgm:t>
    </dgm:pt>
    <dgm:pt modelId="{68626877-0C46-4EFF-B2EF-6F0377066FD3}">
      <dgm:prSet phldrT="[Texto]"/>
      <dgm:spPr/>
      <dgm:t>
        <a:bodyPr/>
        <a:lstStyle/>
        <a:p>
          <a:r>
            <a:rPr lang="es-ES" dirty="0" smtClean="0"/>
            <a:t>Adaptación al Cambio Climático basada en ecosistemas estratégicos </a:t>
          </a:r>
          <a:endParaRPr lang="es-ES" dirty="0"/>
        </a:p>
      </dgm:t>
    </dgm:pt>
    <dgm:pt modelId="{28D60A94-C4E8-4A56-9073-65E0A002C2F5}" type="parTrans" cxnId="{D4219E60-C1E5-4D60-A02A-D15303BDCD3A}">
      <dgm:prSet/>
      <dgm:spPr/>
      <dgm:t>
        <a:bodyPr/>
        <a:lstStyle/>
        <a:p>
          <a:endParaRPr lang="es-ES"/>
        </a:p>
      </dgm:t>
    </dgm:pt>
    <dgm:pt modelId="{3D632A44-95D6-4830-AD3F-1CD98090EB24}" type="sibTrans" cxnId="{D4219E60-C1E5-4D60-A02A-D15303BDCD3A}">
      <dgm:prSet/>
      <dgm:spPr/>
      <dgm:t>
        <a:bodyPr/>
        <a:lstStyle/>
        <a:p>
          <a:endParaRPr lang="es-ES"/>
        </a:p>
      </dgm:t>
    </dgm:pt>
    <dgm:pt modelId="{78F1D203-54A5-42BD-9570-039F8CF0F2C7}">
      <dgm:prSet phldrT="[Texto]"/>
      <dgm:spPr/>
      <dgm:t>
        <a:bodyPr/>
        <a:lstStyle/>
        <a:p>
          <a:r>
            <a:rPr lang="es-ES" dirty="0" smtClean="0"/>
            <a:t>Formulación e Implementación Determinantes Ambientales </a:t>
          </a:r>
          <a:endParaRPr lang="es-ES" dirty="0"/>
        </a:p>
      </dgm:t>
    </dgm:pt>
    <dgm:pt modelId="{153BC114-653A-4CD1-9DCC-29BA1E81D50C}" type="parTrans" cxnId="{8499058D-EA52-445B-8BFB-87503D3811D6}">
      <dgm:prSet/>
      <dgm:spPr/>
      <dgm:t>
        <a:bodyPr/>
        <a:lstStyle/>
        <a:p>
          <a:endParaRPr lang="es-ES"/>
        </a:p>
      </dgm:t>
    </dgm:pt>
    <dgm:pt modelId="{5AF33EDB-41AA-49AE-B012-204F07326671}" type="sibTrans" cxnId="{8499058D-EA52-445B-8BFB-87503D3811D6}">
      <dgm:prSet/>
      <dgm:spPr/>
      <dgm:t>
        <a:bodyPr/>
        <a:lstStyle/>
        <a:p>
          <a:endParaRPr lang="es-ES"/>
        </a:p>
      </dgm:t>
    </dgm:pt>
    <dgm:pt modelId="{294846C8-FA44-46D3-878A-74C6180D0BE5}">
      <dgm:prSet phldrT="[Texto]"/>
      <dgm:spPr/>
      <dgm:t>
        <a:bodyPr/>
        <a:lstStyle/>
        <a:p>
          <a:r>
            <a:rPr lang="es-ES" b="0" dirty="0" smtClean="0"/>
            <a:t>Gestión Integral del Riesgo en el marco del adecuado manejo de las Cuencas Hídricas  </a:t>
          </a:r>
          <a:r>
            <a:rPr lang="es-ES" b="1" dirty="0" smtClean="0"/>
            <a:t>.</a:t>
          </a:r>
          <a:endParaRPr lang="es-ES" b="1" dirty="0"/>
        </a:p>
      </dgm:t>
    </dgm:pt>
    <dgm:pt modelId="{16CAEEDD-FD8E-4FC8-BE9D-FDC90BDE292A}" type="parTrans" cxnId="{D220FBA9-F5E1-46C4-9825-9AB03F7AFB3B}">
      <dgm:prSet/>
      <dgm:spPr/>
      <dgm:t>
        <a:bodyPr/>
        <a:lstStyle/>
        <a:p>
          <a:endParaRPr lang="es-ES"/>
        </a:p>
      </dgm:t>
    </dgm:pt>
    <dgm:pt modelId="{A3347CBA-3EF7-4C5C-B039-39B6012D3105}" type="sibTrans" cxnId="{D220FBA9-F5E1-46C4-9825-9AB03F7AFB3B}">
      <dgm:prSet/>
      <dgm:spPr/>
      <dgm:t>
        <a:bodyPr/>
        <a:lstStyle/>
        <a:p>
          <a:endParaRPr lang="es-ES"/>
        </a:p>
      </dgm:t>
    </dgm:pt>
    <dgm:pt modelId="{DDBF48FA-EC3F-4753-A4A4-3FE3B3C4FBB9}">
      <dgm:prSet phldrT="[Texto]"/>
      <dgm:spPr/>
      <dgm:t>
        <a:bodyPr/>
        <a:lstStyle/>
        <a:p>
          <a:r>
            <a:rPr lang="es-ES" dirty="0" smtClean="0"/>
            <a:t>Fortalecimiento de los </a:t>
          </a:r>
          <a:r>
            <a:rPr lang="es-ES" dirty="0" err="1" smtClean="0"/>
            <a:t>SIG</a:t>
          </a:r>
          <a:r>
            <a:rPr lang="es-ES" dirty="0" smtClean="0"/>
            <a:t> en el marco del </a:t>
          </a:r>
          <a:r>
            <a:rPr lang="es-ES" dirty="0" err="1" smtClean="0"/>
            <a:t>SIAC</a:t>
          </a:r>
          <a:endParaRPr lang="es-ES" dirty="0"/>
        </a:p>
      </dgm:t>
    </dgm:pt>
    <dgm:pt modelId="{44219874-7B7B-4837-B379-5D231650E46C}" type="parTrans" cxnId="{8EB7EBA1-88E1-486A-B953-8F8A70F42557}">
      <dgm:prSet/>
      <dgm:spPr/>
      <dgm:t>
        <a:bodyPr/>
        <a:lstStyle/>
        <a:p>
          <a:endParaRPr lang="es-ES"/>
        </a:p>
      </dgm:t>
    </dgm:pt>
    <dgm:pt modelId="{19B10FF6-CA58-42D4-84B7-5434207BB52B}" type="sibTrans" cxnId="{8EB7EBA1-88E1-486A-B953-8F8A70F42557}">
      <dgm:prSet/>
      <dgm:spPr/>
      <dgm:t>
        <a:bodyPr/>
        <a:lstStyle/>
        <a:p>
          <a:endParaRPr lang="es-ES"/>
        </a:p>
      </dgm:t>
    </dgm:pt>
    <dgm:pt modelId="{073A7C02-B5D1-4C7D-86CC-EC56D7127D93}">
      <dgm:prSet phldrT="[Texto]"/>
      <dgm:spPr/>
      <dgm:t>
        <a:bodyPr/>
        <a:lstStyle/>
        <a:p>
          <a:r>
            <a:rPr lang="es-ES" dirty="0" smtClean="0"/>
            <a:t>Restauración Ecológica </a:t>
          </a:r>
          <a:endParaRPr lang="es-ES" dirty="0"/>
        </a:p>
      </dgm:t>
    </dgm:pt>
    <dgm:pt modelId="{2347BEFA-8085-4B71-BDBA-2ECAF57A767D}" type="parTrans" cxnId="{EFF4248C-C092-4D05-BF0B-CF1A787C125E}">
      <dgm:prSet/>
      <dgm:spPr/>
      <dgm:t>
        <a:bodyPr/>
        <a:lstStyle/>
        <a:p>
          <a:endParaRPr lang="es-ES"/>
        </a:p>
      </dgm:t>
    </dgm:pt>
    <dgm:pt modelId="{DF5E321F-4FCA-4AAD-A708-38EAF89CF542}" type="sibTrans" cxnId="{EFF4248C-C092-4D05-BF0B-CF1A787C125E}">
      <dgm:prSet/>
      <dgm:spPr/>
      <dgm:t>
        <a:bodyPr/>
        <a:lstStyle/>
        <a:p>
          <a:endParaRPr lang="es-ES"/>
        </a:p>
      </dgm:t>
    </dgm:pt>
    <dgm:pt modelId="{CCD133BF-2B0E-4577-BA1A-DE93CA132992}">
      <dgm:prSet phldrT="[Texto]"/>
      <dgm:spPr/>
      <dgm:t>
        <a:bodyPr/>
        <a:lstStyle/>
        <a:p>
          <a:r>
            <a:rPr lang="es-ES" dirty="0" smtClean="0"/>
            <a:t>Diseño y operación de Sistemas de Monitoreo de la Calidad del Aire </a:t>
          </a:r>
          <a:endParaRPr lang="es-ES" dirty="0"/>
        </a:p>
      </dgm:t>
    </dgm:pt>
    <dgm:pt modelId="{437251BF-D5BC-4B88-8A68-DB99F13EB657}" type="parTrans" cxnId="{3886F593-017A-4DAD-8FBD-49B654838705}">
      <dgm:prSet/>
      <dgm:spPr/>
      <dgm:t>
        <a:bodyPr/>
        <a:lstStyle/>
        <a:p>
          <a:endParaRPr lang="es-ES"/>
        </a:p>
      </dgm:t>
    </dgm:pt>
    <dgm:pt modelId="{973286DE-B9B4-49A4-8368-93AB3ED48F0E}" type="sibTrans" cxnId="{3886F593-017A-4DAD-8FBD-49B654838705}">
      <dgm:prSet/>
      <dgm:spPr/>
      <dgm:t>
        <a:bodyPr/>
        <a:lstStyle/>
        <a:p>
          <a:endParaRPr lang="es-ES"/>
        </a:p>
      </dgm:t>
    </dgm:pt>
    <dgm:pt modelId="{E0B1E158-4453-437C-B711-8BDA0910B6CB}">
      <dgm:prSet phldrT="[Texto]"/>
      <dgm:spPr/>
      <dgm:t>
        <a:bodyPr/>
        <a:lstStyle/>
        <a:p>
          <a:r>
            <a:rPr lang="es-ES" dirty="0" smtClean="0"/>
            <a:t>Difusión e Implementación de la Política de Educación Ambiental y Participación.</a:t>
          </a:r>
          <a:endParaRPr lang="es-ES" dirty="0"/>
        </a:p>
      </dgm:t>
    </dgm:pt>
    <dgm:pt modelId="{20BC7082-C21F-4FD2-B84F-EC829F561883}" type="parTrans" cxnId="{9FB3CA38-D610-4ED0-AF65-61F387F4FE1E}">
      <dgm:prSet/>
      <dgm:spPr/>
      <dgm:t>
        <a:bodyPr/>
        <a:lstStyle/>
        <a:p>
          <a:endParaRPr lang="es-ES"/>
        </a:p>
      </dgm:t>
    </dgm:pt>
    <dgm:pt modelId="{91F520DD-B365-4A3B-82F6-C1A8427E6F82}" type="sibTrans" cxnId="{9FB3CA38-D610-4ED0-AF65-61F387F4FE1E}">
      <dgm:prSet/>
      <dgm:spPr/>
      <dgm:t>
        <a:bodyPr/>
        <a:lstStyle/>
        <a:p>
          <a:endParaRPr lang="es-ES"/>
        </a:p>
      </dgm:t>
    </dgm:pt>
    <dgm:pt modelId="{BFAA8BE7-883F-4B7C-AAE8-09C49C782388}">
      <dgm:prSet phldrT="[Texto]"/>
      <dgm:spPr/>
      <dgm:t>
        <a:bodyPr/>
        <a:lstStyle/>
        <a:p>
          <a:r>
            <a:rPr lang="es-ES" dirty="0" smtClean="0"/>
            <a:t>Manejo Integral del Recurso Hídrico </a:t>
          </a:r>
          <a:endParaRPr lang="es-ES" dirty="0"/>
        </a:p>
      </dgm:t>
    </dgm:pt>
    <dgm:pt modelId="{875ECF13-BFA3-407A-99CE-BF7B8AA18FE6}" type="parTrans" cxnId="{2CFD21FE-DCD8-40E8-9396-E713E15D6323}">
      <dgm:prSet/>
      <dgm:spPr/>
      <dgm:t>
        <a:bodyPr/>
        <a:lstStyle/>
        <a:p>
          <a:endParaRPr lang="es-ES"/>
        </a:p>
      </dgm:t>
    </dgm:pt>
    <dgm:pt modelId="{31FDFFC3-B593-4D07-8121-D80BB42F8A07}" type="sibTrans" cxnId="{2CFD21FE-DCD8-40E8-9396-E713E15D6323}">
      <dgm:prSet/>
      <dgm:spPr/>
      <dgm:t>
        <a:bodyPr/>
        <a:lstStyle/>
        <a:p>
          <a:endParaRPr lang="es-ES"/>
        </a:p>
      </dgm:t>
    </dgm:pt>
    <dgm:pt modelId="{F4F2F788-99E0-4B22-8AA6-A943ACDB2BBB}">
      <dgm:prSet phldrT="[Texto]"/>
      <dgm:spPr/>
      <dgm:t>
        <a:bodyPr/>
        <a:lstStyle/>
        <a:p>
          <a:r>
            <a:rPr lang="es-ES" dirty="0" smtClean="0"/>
            <a:t>Fortalecimiento de los programas de Negocios Verdes.</a:t>
          </a:r>
          <a:endParaRPr lang="es-ES" dirty="0"/>
        </a:p>
      </dgm:t>
    </dgm:pt>
    <dgm:pt modelId="{6A3A195A-8E6A-419B-9F71-023C19C4A313}" type="parTrans" cxnId="{FE2C0FFD-F42C-46F9-A6A3-FE82B4D1E72A}">
      <dgm:prSet/>
      <dgm:spPr/>
      <dgm:t>
        <a:bodyPr/>
        <a:lstStyle/>
        <a:p>
          <a:endParaRPr lang="es-ES"/>
        </a:p>
      </dgm:t>
    </dgm:pt>
    <dgm:pt modelId="{C765B5D7-3A7D-44C4-BFF0-7404ABA0E108}" type="sibTrans" cxnId="{FE2C0FFD-F42C-46F9-A6A3-FE82B4D1E72A}">
      <dgm:prSet/>
      <dgm:spPr/>
      <dgm:t>
        <a:bodyPr/>
        <a:lstStyle/>
        <a:p>
          <a:endParaRPr lang="es-ES"/>
        </a:p>
      </dgm:t>
    </dgm:pt>
    <dgm:pt modelId="{7B42E778-80CA-429F-A744-27FFED9B7B86}">
      <dgm:prSet phldrT="[Texto]" phldr="1"/>
      <dgm:spPr/>
      <dgm:t>
        <a:bodyPr/>
        <a:lstStyle/>
        <a:p>
          <a:endParaRPr lang="es-ES" dirty="0"/>
        </a:p>
      </dgm:t>
    </dgm:pt>
    <dgm:pt modelId="{18CB954E-AC60-4598-AB12-439125332A3C}" type="sibTrans" cxnId="{7945CAF2-13F7-45D2-8672-642610BF0117}">
      <dgm:prSet/>
      <dgm:spPr/>
      <dgm:t>
        <a:bodyPr/>
        <a:lstStyle/>
        <a:p>
          <a:endParaRPr lang="es-ES"/>
        </a:p>
      </dgm:t>
    </dgm:pt>
    <dgm:pt modelId="{5D7656CD-B175-46CE-B795-B2F458892CBA}" type="parTrans" cxnId="{7945CAF2-13F7-45D2-8672-642610BF0117}">
      <dgm:prSet/>
      <dgm:spPr/>
      <dgm:t>
        <a:bodyPr/>
        <a:lstStyle/>
        <a:p>
          <a:endParaRPr lang="es-ES"/>
        </a:p>
      </dgm:t>
    </dgm:pt>
    <dgm:pt modelId="{495F7BF5-8667-41CC-94A5-DDBD5087BAC6}" type="pres">
      <dgm:prSet presAssocID="{680A0046-EB58-4177-8984-65FC11D18B4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17CD695-E3DA-42BF-A37A-04452BB687E5}" type="pres">
      <dgm:prSet presAssocID="{E9D4A926-6551-4D19-8B26-A79A97A18187}" presName="root" presStyleCnt="0">
        <dgm:presLayoutVars>
          <dgm:chMax/>
          <dgm:chPref/>
        </dgm:presLayoutVars>
      </dgm:prSet>
      <dgm:spPr/>
    </dgm:pt>
    <dgm:pt modelId="{8866A7E3-D3E1-4E32-A281-6BEF6EC9479A}" type="pres">
      <dgm:prSet presAssocID="{E9D4A926-6551-4D19-8B26-A79A97A18187}" presName="rootComposite" presStyleCnt="0">
        <dgm:presLayoutVars/>
      </dgm:prSet>
      <dgm:spPr/>
    </dgm:pt>
    <dgm:pt modelId="{F8626A43-2BD3-4B8B-A12A-C417EDEEAB57}" type="pres">
      <dgm:prSet presAssocID="{E9D4A926-6551-4D19-8B26-A79A97A18187}" presName="ParentAccent" presStyleLbl="alignNode1" presStyleIdx="0" presStyleCnt="2"/>
      <dgm:spPr/>
    </dgm:pt>
    <dgm:pt modelId="{FA593683-5D55-4751-A244-67CF298CD509}" type="pres">
      <dgm:prSet presAssocID="{E9D4A926-6551-4D19-8B26-A79A97A18187}" presName="ParentSmallAccent" presStyleLbl="fgAcc1" presStyleIdx="0" presStyleCnt="2"/>
      <dgm:spPr/>
    </dgm:pt>
    <dgm:pt modelId="{C3F88741-4B92-4C22-BB85-3F3743419BD7}" type="pres">
      <dgm:prSet presAssocID="{E9D4A926-6551-4D19-8B26-A79A97A18187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A98A1-6F5F-45FC-AC20-9F4BAE63D617}" type="pres">
      <dgm:prSet presAssocID="{E9D4A926-6551-4D19-8B26-A79A97A18187}" presName="childShape" presStyleCnt="0">
        <dgm:presLayoutVars>
          <dgm:chMax val="0"/>
          <dgm:chPref val="0"/>
        </dgm:presLayoutVars>
      </dgm:prSet>
      <dgm:spPr/>
    </dgm:pt>
    <dgm:pt modelId="{24BA43CD-4E09-48E8-A407-D7C2B0FDEA9B}" type="pres">
      <dgm:prSet presAssocID="{C313D205-C779-44BA-BE35-378CCD5F5385}" presName="childComposite" presStyleCnt="0">
        <dgm:presLayoutVars>
          <dgm:chMax val="0"/>
          <dgm:chPref val="0"/>
        </dgm:presLayoutVars>
      </dgm:prSet>
      <dgm:spPr/>
    </dgm:pt>
    <dgm:pt modelId="{8633DD28-FDC4-42AB-A848-7F93C36B6315}" type="pres">
      <dgm:prSet presAssocID="{C313D205-C779-44BA-BE35-378CCD5F5385}" presName="ChildAccent" presStyleLbl="solidFgAcc1" presStyleIdx="0" presStyleCnt="10"/>
      <dgm:spPr/>
    </dgm:pt>
    <dgm:pt modelId="{DCEC77D4-FA54-4E24-A526-C10EF9992DDE}" type="pres">
      <dgm:prSet presAssocID="{C313D205-C779-44BA-BE35-378CCD5F5385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886C5-B068-40CA-A9D8-6AB5BD9635AC}" type="pres">
      <dgm:prSet presAssocID="{CCD133BF-2B0E-4577-BA1A-DE93CA132992}" presName="childComposite" presStyleCnt="0">
        <dgm:presLayoutVars>
          <dgm:chMax val="0"/>
          <dgm:chPref val="0"/>
        </dgm:presLayoutVars>
      </dgm:prSet>
      <dgm:spPr/>
    </dgm:pt>
    <dgm:pt modelId="{3C31494A-F82A-4096-9875-B025BE9E2C54}" type="pres">
      <dgm:prSet presAssocID="{CCD133BF-2B0E-4577-BA1A-DE93CA132992}" presName="ChildAccent" presStyleLbl="solidFgAcc1" presStyleIdx="1" presStyleCnt="10"/>
      <dgm:spPr/>
    </dgm:pt>
    <dgm:pt modelId="{ED1614BD-4D1C-4691-8975-F1FD7C3E2692}" type="pres">
      <dgm:prSet presAssocID="{CCD133BF-2B0E-4577-BA1A-DE93CA132992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4EB40-4CE2-4D82-A2BC-00F764C0EDCA}" type="pres">
      <dgm:prSet presAssocID="{68626877-0C46-4EFF-B2EF-6F0377066FD3}" presName="childComposite" presStyleCnt="0">
        <dgm:presLayoutVars>
          <dgm:chMax val="0"/>
          <dgm:chPref val="0"/>
        </dgm:presLayoutVars>
      </dgm:prSet>
      <dgm:spPr/>
    </dgm:pt>
    <dgm:pt modelId="{C794DEC7-98F5-46A2-BBE5-6A5575046C09}" type="pres">
      <dgm:prSet presAssocID="{68626877-0C46-4EFF-B2EF-6F0377066FD3}" presName="ChildAccent" presStyleLbl="solidFgAcc1" presStyleIdx="2" presStyleCnt="10"/>
      <dgm:spPr/>
    </dgm:pt>
    <dgm:pt modelId="{D432CCA3-938F-4F49-A245-C2B4CC82401A}" type="pres">
      <dgm:prSet presAssocID="{68626877-0C46-4EFF-B2EF-6F0377066FD3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488CB-D241-494E-BB91-FB4135C3CC71}" type="pres">
      <dgm:prSet presAssocID="{78F1D203-54A5-42BD-9570-039F8CF0F2C7}" presName="childComposite" presStyleCnt="0">
        <dgm:presLayoutVars>
          <dgm:chMax val="0"/>
          <dgm:chPref val="0"/>
        </dgm:presLayoutVars>
      </dgm:prSet>
      <dgm:spPr/>
    </dgm:pt>
    <dgm:pt modelId="{ED88681B-F963-4A6B-90B8-A24B1CF925FC}" type="pres">
      <dgm:prSet presAssocID="{78F1D203-54A5-42BD-9570-039F8CF0F2C7}" presName="ChildAccent" presStyleLbl="solidFgAcc1" presStyleIdx="3" presStyleCnt="10"/>
      <dgm:spPr/>
    </dgm:pt>
    <dgm:pt modelId="{DB7F4A64-17EE-4BA5-98E8-97254D79A6FF}" type="pres">
      <dgm:prSet presAssocID="{78F1D203-54A5-42BD-9570-039F8CF0F2C7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0F6E15-9AA2-4930-951E-61FDEDA8E1BA}" type="pres">
      <dgm:prSet presAssocID="{E0B1E158-4453-437C-B711-8BDA0910B6CB}" presName="childComposite" presStyleCnt="0">
        <dgm:presLayoutVars>
          <dgm:chMax val="0"/>
          <dgm:chPref val="0"/>
        </dgm:presLayoutVars>
      </dgm:prSet>
      <dgm:spPr/>
    </dgm:pt>
    <dgm:pt modelId="{7560963E-EBED-4F0D-96F3-9D8C4431821F}" type="pres">
      <dgm:prSet presAssocID="{E0B1E158-4453-437C-B711-8BDA0910B6CB}" presName="ChildAccent" presStyleLbl="solidFgAcc1" presStyleIdx="4" presStyleCnt="10"/>
      <dgm:spPr/>
    </dgm:pt>
    <dgm:pt modelId="{98C7D88B-923A-4415-9EA1-7C4FD0E48F5E}" type="pres">
      <dgm:prSet presAssocID="{E0B1E158-4453-437C-B711-8BDA0910B6C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CFF4E-3BA3-4CDD-9B5A-6BF26C654FD2}" type="pres">
      <dgm:prSet presAssocID="{7B42E778-80CA-429F-A744-27FFED9B7B86}" presName="root" presStyleCnt="0">
        <dgm:presLayoutVars>
          <dgm:chMax/>
          <dgm:chPref/>
        </dgm:presLayoutVars>
      </dgm:prSet>
      <dgm:spPr/>
    </dgm:pt>
    <dgm:pt modelId="{B0B54561-7F42-4E33-97DE-F60EA6B2AACB}" type="pres">
      <dgm:prSet presAssocID="{7B42E778-80CA-429F-A744-27FFED9B7B86}" presName="rootComposite" presStyleCnt="0">
        <dgm:presLayoutVars/>
      </dgm:prSet>
      <dgm:spPr/>
    </dgm:pt>
    <dgm:pt modelId="{980F98D6-C657-4EC6-A698-51EEB4F07300}" type="pres">
      <dgm:prSet presAssocID="{7B42E778-80CA-429F-A744-27FFED9B7B86}" presName="ParentAccent" presStyleLbl="alignNode1" presStyleIdx="1" presStyleCnt="2"/>
      <dgm:spPr/>
    </dgm:pt>
    <dgm:pt modelId="{B0847421-8029-4529-86C1-6095B706E237}" type="pres">
      <dgm:prSet presAssocID="{7B42E778-80CA-429F-A744-27FFED9B7B86}" presName="ParentSmallAccent" presStyleLbl="fgAcc1" presStyleIdx="1" presStyleCnt="2"/>
      <dgm:spPr/>
    </dgm:pt>
    <dgm:pt modelId="{26E98BC1-512E-4D69-B3E7-0557E28494CB}" type="pres">
      <dgm:prSet presAssocID="{7B42E778-80CA-429F-A744-27FFED9B7B86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AD671E-C2BE-427F-BA7D-781332FBCF02}" type="pres">
      <dgm:prSet presAssocID="{7B42E778-80CA-429F-A744-27FFED9B7B86}" presName="childShape" presStyleCnt="0">
        <dgm:presLayoutVars>
          <dgm:chMax val="0"/>
          <dgm:chPref val="0"/>
        </dgm:presLayoutVars>
      </dgm:prSet>
      <dgm:spPr/>
    </dgm:pt>
    <dgm:pt modelId="{2E97FB50-88B5-4E15-B481-75EDCDC67F7C}" type="pres">
      <dgm:prSet presAssocID="{294846C8-FA44-46D3-878A-74C6180D0BE5}" presName="childComposite" presStyleCnt="0">
        <dgm:presLayoutVars>
          <dgm:chMax val="0"/>
          <dgm:chPref val="0"/>
        </dgm:presLayoutVars>
      </dgm:prSet>
      <dgm:spPr/>
    </dgm:pt>
    <dgm:pt modelId="{8F29537F-B8AA-4444-AEBD-DFC34BD81FAF}" type="pres">
      <dgm:prSet presAssocID="{294846C8-FA44-46D3-878A-74C6180D0BE5}" presName="ChildAccent" presStyleLbl="solidFgAcc1" presStyleIdx="5" presStyleCnt="10"/>
      <dgm:spPr/>
    </dgm:pt>
    <dgm:pt modelId="{DEBA17ED-EDFD-48B7-80A4-28ECAAA4B959}" type="pres">
      <dgm:prSet presAssocID="{294846C8-FA44-46D3-878A-74C6180D0BE5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043A4-DFDC-4874-BBF2-EABAD9943BA0}" type="pres">
      <dgm:prSet presAssocID="{BFAA8BE7-883F-4B7C-AAE8-09C49C782388}" presName="childComposite" presStyleCnt="0">
        <dgm:presLayoutVars>
          <dgm:chMax val="0"/>
          <dgm:chPref val="0"/>
        </dgm:presLayoutVars>
      </dgm:prSet>
      <dgm:spPr/>
    </dgm:pt>
    <dgm:pt modelId="{98623779-6DC1-4C34-AE7B-A5B3520729A0}" type="pres">
      <dgm:prSet presAssocID="{BFAA8BE7-883F-4B7C-AAE8-09C49C782388}" presName="ChildAccent" presStyleLbl="solidFgAcc1" presStyleIdx="6" presStyleCnt="10"/>
      <dgm:spPr/>
    </dgm:pt>
    <dgm:pt modelId="{2F2A083A-B49D-4568-B3A3-5D6962E5E7CB}" type="pres">
      <dgm:prSet presAssocID="{BFAA8BE7-883F-4B7C-AAE8-09C49C782388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105105-E041-4644-9BFB-B29ABE1D1153}" type="pres">
      <dgm:prSet presAssocID="{F4F2F788-99E0-4B22-8AA6-A943ACDB2BBB}" presName="childComposite" presStyleCnt="0">
        <dgm:presLayoutVars>
          <dgm:chMax val="0"/>
          <dgm:chPref val="0"/>
        </dgm:presLayoutVars>
      </dgm:prSet>
      <dgm:spPr/>
    </dgm:pt>
    <dgm:pt modelId="{38157185-3179-49CA-B206-EC1BBE7DDFB1}" type="pres">
      <dgm:prSet presAssocID="{F4F2F788-99E0-4B22-8AA6-A943ACDB2BBB}" presName="ChildAccent" presStyleLbl="solidFgAcc1" presStyleIdx="7" presStyleCnt="10"/>
      <dgm:spPr>
        <a:noFill/>
      </dgm:spPr>
      <dgm:t>
        <a:bodyPr/>
        <a:lstStyle/>
        <a:p>
          <a:endParaRPr lang="es-CO"/>
        </a:p>
      </dgm:t>
    </dgm:pt>
    <dgm:pt modelId="{7F63B623-512B-45BD-B7A9-27BFA1E066B2}" type="pres">
      <dgm:prSet presAssocID="{F4F2F788-99E0-4B22-8AA6-A943ACDB2BBB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D8C14-FE9D-413A-813D-2B4E230F0D95}" type="pres">
      <dgm:prSet presAssocID="{DDBF48FA-EC3F-4753-A4A4-3FE3B3C4FBB9}" presName="childComposite" presStyleCnt="0">
        <dgm:presLayoutVars>
          <dgm:chMax val="0"/>
          <dgm:chPref val="0"/>
        </dgm:presLayoutVars>
      </dgm:prSet>
      <dgm:spPr/>
    </dgm:pt>
    <dgm:pt modelId="{21445D39-134D-4E3A-8523-22029DC16990}" type="pres">
      <dgm:prSet presAssocID="{DDBF48FA-EC3F-4753-A4A4-3FE3B3C4FBB9}" presName="ChildAccent" presStyleLbl="solidFgAcc1" presStyleIdx="8" presStyleCnt="10"/>
      <dgm:spPr/>
    </dgm:pt>
    <dgm:pt modelId="{393C4E2A-6900-4246-8A09-44BECB5E897C}" type="pres">
      <dgm:prSet presAssocID="{DDBF48FA-EC3F-4753-A4A4-3FE3B3C4FBB9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D116B-4551-4007-879C-2DC948D46901}" type="pres">
      <dgm:prSet presAssocID="{073A7C02-B5D1-4C7D-86CC-EC56D7127D93}" presName="childComposite" presStyleCnt="0">
        <dgm:presLayoutVars>
          <dgm:chMax val="0"/>
          <dgm:chPref val="0"/>
        </dgm:presLayoutVars>
      </dgm:prSet>
      <dgm:spPr/>
    </dgm:pt>
    <dgm:pt modelId="{D797AC3F-D65B-4325-9758-C94E2C6B676F}" type="pres">
      <dgm:prSet presAssocID="{073A7C02-B5D1-4C7D-86CC-EC56D7127D93}" presName="ChildAccent" presStyleLbl="solidFgAcc1" presStyleIdx="9" presStyleCnt="10"/>
      <dgm:spPr/>
    </dgm:pt>
    <dgm:pt modelId="{ACBA8939-EEC6-4883-966D-6891FB71FB6F}" type="pres">
      <dgm:prSet presAssocID="{073A7C02-B5D1-4C7D-86CC-EC56D7127D93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2C0FFD-F42C-46F9-A6A3-FE82B4D1E72A}" srcId="{7B42E778-80CA-429F-A744-27FFED9B7B86}" destId="{F4F2F788-99E0-4B22-8AA6-A943ACDB2BBB}" srcOrd="2" destOrd="0" parTransId="{6A3A195A-8E6A-419B-9F71-023C19C4A313}" sibTransId="{C765B5D7-3A7D-44C4-BFF0-7404ABA0E108}"/>
    <dgm:cxn modelId="{2DE10533-CC89-4BB8-A1C1-8EE515AC680D}" srcId="{E9D4A926-6551-4D19-8B26-A79A97A18187}" destId="{C313D205-C779-44BA-BE35-378CCD5F5385}" srcOrd="0" destOrd="0" parTransId="{C20E368D-ED26-475B-9FC6-AE4DBF998106}" sibTransId="{30303E05-0BD5-4F7B-A18D-43931FFACB5D}"/>
    <dgm:cxn modelId="{B42087D4-210A-40D0-ADFA-05EAB5E603E9}" type="presOf" srcId="{294846C8-FA44-46D3-878A-74C6180D0BE5}" destId="{DEBA17ED-EDFD-48B7-80A4-28ECAAA4B959}" srcOrd="0" destOrd="0" presId="urn:microsoft.com/office/officeart/2008/layout/SquareAccentList"/>
    <dgm:cxn modelId="{2CFD21FE-DCD8-40E8-9396-E713E15D6323}" srcId="{7B42E778-80CA-429F-A744-27FFED9B7B86}" destId="{BFAA8BE7-883F-4B7C-AAE8-09C49C782388}" srcOrd="1" destOrd="0" parTransId="{875ECF13-BFA3-407A-99CE-BF7B8AA18FE6}" sibTransId="{31FDFFC3-B593-4D07-8121-D80BB42F8A07}"/>
    <dgm:cxn modelId="{7D3EBC2D-CB8B-4E1C-99B8-5A14584A64CF}" type="presOf" srcId="{C313D205-C779-44BA-BE35-378CCD5F5385}" destId="{DCEC77D4-FA54-4E24-A526-C10EF9992DDE}" srcOrd="0" destOrd="0" presId="urn:microsoft.com/office/officeart/2008/layout/SquareAccentList"/>
    <dgm:cxn modelId="{C2C43490-BD1D-43DF-AAB2-1B6EC84A7811}" type="presOf" srcId="{BFAA8BE7-883F-4B7C-AAE8-09C49C782388}" destId="{2F2A083A-B49D-4568-B3A3-5D6962E5E7CB}" srcOrd="0" destOrd="0" presId="urn:microsoft.com/office/officeart/2008/layout/SquareAccentList"/>
    <dgm:cxn modelId="{D220FBA9-F5E1-46C4-9825-9AB03F7AFB3B}" srcId="{7B42E778-80CA-429F-A744-27FFED9B7B86}" destId="{294846C8-FA44-46D3-878A-74C6180D0BE5}" srcOrd="0" destOrd="0" parTransId="{16CAEEDD-FD8E-4FC8-BE9D-FDC90BDE292A}" sibTransId="{A3347CBA-3EF7-4C5C-B039-39B6012D3105}"/>
    <dgm:cxn modelId="{8499058D-EA52-445B-8BFB-87503D3811D6}" srcId="{E9D4A926-6551-4D19-8B26-A79A97A18187}" destId="{78F1D203-54A5-42BD-9570-039F8CF0F2C7}" srcOrd="3" destOrd="0" parTransId="{153BC114-653A-4CD1-9DCC-29BA1E81D50C}" sibTransId="{5AF33EDB-41AA-49AE-B012-204F07326671}"/>
    <dgm:cxn modelId="{8EB7EBA1-88E1-486A-B953-8F8A70F42557}" srcId="{7B42E778-80CA-429F-A744-27FFED9B7B86}" destId="{DDBF48FA-EC3F-4753-A4A4-3FE3B3C4FBB9}" srcOrd="3" destOrd="0" parTransId="{44219874-7B7B-4837-B379-5D231650E46C}" sibTransId="{19B10FF6-CA58-42D4-84B7-5434207BB52B}"/>
    <dgm:cxn modelId="{EFF4248C-C092-4D05-BF0B-CF1A787C125E}" srcId="{7B42E778-80CA-429F-A744-27FFED9B7B86}" destId="{073A7C02-B5D1-4C7D-86CC-EC56D7127D93}" srcOrd="4" destOrd="0" parTransId="{2347BEFA-8085-4B71-BDBA-2ECAF57A767D}" sibTransId="{DF5E321F-4FCA-4AAD-A708-38EAF89CF542}"/>
    <dgm:cxn modelId="{839BE059-EB22-404B-A922-7DA188A7F8D0}" type="presOf" srcId="{073A7C02-B5D1-4C7D-86CC-EC56D7127D93}" destId="{ACBA8939-EEC6-4883-966D-6891FB71FB6F}" srcOrd="0" destOrd="0" presId="urn:microsoft.com/office/officeart/2008/layout/SquareAccentList"/>
    <dgm:cxn modelId="{7945CAF2-13F7-45D2-8672-642610BF0117}" srcId="{680A0046-EB58-4177-8984-65FC11D18B49}" destId="{7B42E778-80CA-429F-A744-27FFED9B7B86}" srcOrd="1" destOrd="0" parTransId="{5D7656CD-B175-46CE-B795-B2F458892CBA}" sibTransId="{18CB954E-AC60-4598-AB12-439125332A3C}"/>
    <dgm:cxn modelId="{8B274A6A-FC04-4C66-B5AC-AF0EE5B7144B}" type="presOf" srcId="{7B42E778-80CA-429F-A744-27FFED9B7B86}" destId="{26E98BC1-512E-4D69-B3E7-0557E28494CB}" srcOrd="0" destOrd="0" presId="urn:microsoft.com/office/officeart/2008/layout/SquareAccentList"/>
    <dgm:cxn modelId="{A32EB110-175F-4305-931F-D127FD0CE259}" type="presOf" srcId="{F4F2F788-99E0-4B22-8AA6-A943ACDB2BBB}" destId="{7F63B623-512B-45BD-B7A9-27BFA1E066B2}" srcOrd="0" destOrd="0" presId="urn:microsoft.com/office/officeart/2008/layout/SquareAccentList"/>
    <dgm:cxn modelId="{6FC87AB6-D3AE-45AA-84F0-7CBC67B1E1AF}" type="presOf" srcId="{78F1D203-54A5-42BD-9570-039F8CF0F2C7}" destId="{DB7F4A64-17EE-4BA5-98E8-97254D79A6FF}" srcOrd="0" destOrd="0" presId="urn:microsoft.com/office/officeart/2008/layout/SquareAccentList"/>
    <dgm:cxn modelId="{9FB3CA38-D610-4ED0-AF65-61F387F4FE1E}" srcId="{E9D4A926-6551-4D19-8B26-A79A97A18187}" destId="{E0B1E158-4453-437C-B711-8BDA0910B6CB}" srcOrd="4" destOrd="0" parTransId="{20BC7082-C21F-4FD2-B84F-EC829F561883}" sibTransId="{91F520DD-B365-4A3B-82F6-C1A8427E6F82}"/>
    <dgm:cxn modelId="{D4219E60-C1E5-4D60-A02A-D15303BDCD3A}" srcId="{E9D4A926-6551-4D19-8B26-A79A97A18187}" destId="{68626877-0C46-4EFF-B2EF-6F0377066FD3}" srcOrd="2" destOrd="0" parTransId="{28D60A94-C4E8-4A56-9073-65E0A002C2F5}" sibTransId="{3D632A44-95D6-4830-AD3F-1CD98090EB24}"/>
    <dgm:cxn modelId="{05C7F22D-F36C-47E6-B7B4-929E1FE07E7F}" type="presOf" srcId="{68626877-0C46-4EFF-B2EF-6F0377066FD3}" destId="{D432CCA3-938F-4F49-A245-C2B4CC82401A}" srcOrd="0" destOrd="0" presId="urn:microsoft.com/office/officeart/2008/layout/SquareAccentList"/>
    <dgm:cxn modelId="{DD598806-B205-4E62-BEA3-BF2A35702EE4}" type="presOf" srcId="{CCD133BF-2B0E-4577-BA1A-DE93CA132992}" destId="{ED1614BD-4D1C-4691-8975-F1FD7C3E2692}" srcOrd="0" destOrd="0" presId="urn:microsoft.com/office/officeart/2008/layout/SquareAccentList"/>
    <dgm:cxn modelId="{CC40289E-A243-4FD0-9666-A872266C2C02}" type="presOf" srcId="{E0B1E158-4453-437C-B711-8BDA0910B6CB}" destId="{98C7D88B-923A-4415-9EA1-7C4FD0E48F5E}" srcOrd="0" destOrd="0" presId="urn:microsoft.com/office/officeart/2008/layout/SquareAccentList"/>
    <dgm:cxn modelId="{FBAE4BD6-C5BE-4AB9-99BA-366704675DB0}" type="presOf" srcId="{DDBF48FA-EC3F-4753-A4A4-3FE3B3C4FBB9}" destId="{393C4E2A-6900-4246-8A09-44BECB5E897C}" srcOrd="0" destOrd="0" presId="urn:microsoft.com/office/officeart/2008/layout/SquareAccentList"/>
    <dgm:cxn modelId="{3886F593-017A-4DAD-8FBD-49B654838705}" srcId="{E9D4A926-6551-4D19-8B26-A79A97A18187}" destId="{CCD133BF-2B0E-4577-BA1A-DE93CA132992}" srcOrd="1" destOrd="0" parTransId="{437251BF-D5BC-4B88-8A68-DB99F13EB657}" sibTransId="{973286DE-B9B4-49A4-8368-93AB3ED48F0E}"/>
    <dgm:cxn modelId="{85590687-6108-4EF1-B7DB-C88B83A24238}" type="presOf" srcId="{680A0046-EB58-4177-8984-65FC11D18B49}" destId="{495F7BF5-8667-41CC-94A5-DDBD5087BAC6}" srcOrd="0" destOrd="0" presId="urn:microsoft.com/office/officeart/2008/layout/SquareAccentList"/>
    <dgm:cxn modelId="{85A131C9-3131-450B-8FBF-5EB34BF9B012}" srcId="{680A0046-EB58-4177-8984-65FC11D18B49}" destId="{E9D4A926-6551-4D19-8B26-A79A97A18187}" srcOrd="0" destOrd="0" parTransId="{00B6593B-E494-4A74-87EC-58E1C5063F10}" sibTransId="{6C059E9B-F7B0-4615-9A93-695180CBD033}"/>
    <dgm:cxn modelId="{0B7F722A-C173-44E8-901D-F62484EC0EE8}" type="presOf" srcId="{E9D4A926-6551-4D19-8B26-A79A97A18187}" destId="{C3F88741-4B92-4C22-BB85-3F3743419BD7}" srcOrd="0" destOrd="0" presId="urn:microsoft.com/office/officeart/2008/layout/SquareAccentList"/>
    <dgm:cxn modelId="{4A9E83F7-3941-45DA-859F-557089BF6AB8}" type="presParOf" srcId="{495F7BF5-8667-41CC-94A5-DDBD5087BAC6}" destId="{117CD695-E3DA-42BF-A37A-04452BB687E5}" srcOrd="0" destOrd="0" presId="urn:microsoft.com/office/officeart/2008/layout/SquareAccentList"/>
    <dgm:cxn modelId="{CDE0A29B-2BFB-462F-84B3-6815C88F150C}" type="presParOf" srcId="{117CD695-E3DA-42BF-A37A-04452BB687E5}" destId="{8866A7E3-D3E1-4E32-A281-6BEF6EC9479A}" srcOrd="0" destOrd="0" presId="urn:microsoft.com/office/officeart/2008/layout/SquareAccentList"/>
    <dgm:cxn modelId="{46E153A5-6B3F-49E9-9E90-AF4C52A48874}" type="presParOf" srcId="{8866A7E3-D3E1-4E32-A281-6BEF6EC9479A}" destId="{F8626A43-2BD3-4B8B-A12A-C417EDEEAB57}" srcOrd="0" destOrd="0" presId="urn:microsoft.com/office/officeart/2008/layout/SquareAccentList"/>
    <dgm:cxn modelId="{78194BA1-9853-4D9D-B2CE-13F8AC3F1162}" type="presParOf" srcId="{8866A7E3-D3E1-4E32-A281-6BEF6EC9479A}" destId="{FA593683-5D55-4751-A244-67CF298CD509}" srcOrd="1" destOrd="0" presId="urn:microsoft.com/office/officeart/2008/layout/SquareAccentList"/>
    <dgm:cxn modelId="{1B2DA812-51C8-4B75-8273-E0F0D074529D}" type="presParOf" srcId="{8866A7E3-D3E1-4E32-A281-6BEF6EC9479A}" destId="{C3F88741-4B92-4C22-BB85-3F3743419BD7}" srcOrd="2" destOrd="0" presId="urn:microsoft.com/office/officeart/2008/layout/SquareAccentList"/>
    <dgm:cxn modelId="{8009F37E-5734-4FD3-A2EC-1281A96E32ED}" type="presParOf" srcId="{117CD695-E3DA-42BF-A37A-04452BB687E5}" destId="{5BFA98A1-6F5F-45FC-AC20-9F4BAE63D617}" srcOrd="1" destOrd="0" presId="urn:microsoft.com/office/officeart/2008/layout/SquareAccentList"/>
    <dgm:cxn modelId="{329AC969-C357-4071-A6A9-632A398C711E}" type="presParOf" srcId="{5BFA98A1-6F5F-45FC-AC20-9F4BAE63D617}" destId="{24BA43CD-4E09-48E8-A407-D7C2B0FDEA9B}" srcOrd="0" destOrd="0" presId="urn:microsoft.com/office/officeart/2008/layout/SquareAccentList"/>
    <dgm:cxn modelId="{211E98B4-4457-41A3-9794-5357D1377373}" type="presParOf" srcId="{24BA43CD-4E09-48E8-A407-D7C2B0FDEA9B}" destId="{8633DD28-FDC4-42AB-A848-7F93C36B6315}" srcOrd="0" destOrd="0" presId="urn:microsoft.com/office/officeart/2008/layout/SquareAccentList"/>
    <dgm:cxn modelId="{421D34F9-75FA-4BEF-9118-1DF19C14FD8E}" type="presParOf" srcId="{24BA43CD-4E09-48E8-A407-D7C2B0FDEA9B}" destId="{DCEC77D4-FA54-4E24-A526-C10EF9992DDE}" srcOrd="1" destOrd="0" presId="urn:microsoft.com/office/officeart/2008/layout/SquareAccentList"/>
    <dgm:cxn modelId="{2B9D1A90-E6D3-4487-860D-11D8628A2651}" type="presParOf" srcId="{5BFA98A1-6F5F-45FC-AC20-9F4BAE63D617}" destId="{662886C5-B068-40CA-A9D8-6AB5BD9635AC}" srcOrd="1" destOrd="0" presId="urn:microsoft.com/office/officeart/2008/layout/SquareAccentList"/>
    <dgm:cxn modelId="{ADA9C4A3-7B20-40CA-9E36-48CE6E47122C}" type="presParOf" srcId="{662886C5-B068-40CA-A9D8-6AB5BD9635AC}" destId="{3C31494A-F82A-4096-9875-B025BE9E2C54}" srcOrd="0" destOrd="0" presId="urn:microsoft.com/office/officeart/2008/layout/SquareAccentList"/>
    <dgm:cxn modelId="{8C3ECF39-7D69-48B3-A806-81715AB451A1}" type="presParOf" srcId="{662886C5-B068-40CA-A9D8-6AB5BD9635AC}" destId="{ED1614BD-4D1C-4691-8975-F1FD7C3E2692}" srcOrd="1" destOrd="0" presId="urn:microsoft.com/office/officeart/2008/layout/SquareAccentList"/>
    <dgm:cxn modelId="{0E4F7AAE-0F2C-46E7-AC61-FB520DB1056E}" type="presParOf" srcId="{5BFA98A1-6F5F-45FC-AC20-9F4BAE63D617}" destId="{A474EB40-4CE2-4D82-A2BC-00F764C0EDCA}" srcOrd="2" destOrd="0" presId="urn:microsoft.com/office/officeart/2008/layout/SquareAccentList"/>
    <dgm:cxn modelId="{0A15F3F2-562A-4CD9-9CCC-1B237EADB64A}" type="presParOf" srcId="{A474EB40-4CE2-4D82-A2BC-00F764C0EDCA}" destId="{C794DEC7-98F5-46A2-BBE5-6A5575046C09}" srcOrd="0" destOrd="0" presId="urn:microsoft.com/office/officeart/2008/layout/SquareAccentList"/>
    <dgm:cxn modelId="{7651922B-6CDE-42CF-B274-BFC0288555EF}" type="presParOf" srcId="{A474EB40-4CE2-4D82-A2BC-00F764C0EDCA}" destId="{D432CCA3-938F-4F49-A245-C2B4CC82401A}" srcOrd="1" destOrd="0" presId="urn:microsoft.com/office/officeart/2008/layout/SquareAccentList"/>
    <dgm:cxn modelId="{8D54AE79-EC21-4DFD-90B1-481981084B68}" type="presParOf" srcId="{5BFA98A1-6F5F-45FC-AC20-9F4BAE63D617}" destId="{2EF488CB-D241-494E-BB91-FB4135C3CC71}" srcOrd="3" destOrd="0" presId="urn:microsoft.com/office/officeart/2008/layout/SquareAccentList"/>
    <dgm:cxn modelId="{950BF103-3D93-4AA4-98AB-BB2ECF31E1AB}" type="presParOf" srcId="{2EF488CB-D241-494E-BB91-FB4135C3CC71}" destId="{ED88681B-F963-4A6B-90B8-A24B1CF925FC}" srcOrd="0" destOrd="0" presId="urn:microsoft.com/office/officeart/2008/layout/SquareAccentList"/>
    <dgm:cxn modelId="{98FBEF95-5CA8-41B0-850A-1451F4E66898}" type="presParOf" srcId="{2EF488CB-D241-494E-BB91-FB4135C3CC71}" destId="{DB7F4A64-17EE-4BA5-98E8-97254D79A6FF}" srcOrd="1" destOrd="0" presId="urn:microsoft.com/office/officeart/2008/layout/SquareAccentList"/>
    <dgm:cxn modelId="{8B15AC0C-3AD3-493A-9307-D84FF0DCE38D}" type="presParOf" srcId="{5BFA98A1-6F5F-45FC-AC20-9F4BAE63D617}" destId="{E90F6E15-9AA2-4930-951E-61FDEDA8E1BA}" srcOrd="4" destOrd="0" presId="urn:microsoft.com/office/officeart/2008/layout/SquareAccentList"/>
    <dgm:cxn modelId="{77E38DE7-4E98-4BA6-A724-EFC66E9A1FD2}" type="presParOf" srcId="{E90F6E15-9AA2-4930-951E-61FDEDA8E1BA}" destId="{7560963E-EBED-4F0D-96F3-9D8C4431821F}" srcOrd="0" destOrd="0" presId="urn:microsoft.com/office/officeart/2008/layout/SquareAccentList"/>
    <dgm:cxn modelId="{3E372E7A-1B30-427D-A9EF-D35E2D514B3B}" type="presParOf" srcId="{E90F6E15-9AA2-4930-951E-61FDEDA8E1BA}" destId="{98C7D88B-923A-4415-9EA1-7C4FD0E48F5E}" srcOrd="1" destOrd="0" presId="urn:microsoft.com/office/officeart/2008/layout/SquareAccentList"/>
    <dgm:cxn modelId="{A756F8BD-AEB5-4409-B8F8-EB2D1670FEDB}" type="presParOf" srcId="{495F7BF5-8667-41CC-94A5-DDBD5087BAC6}" destId="{B13CFF4E-3BA3-4CDD-9B5A-6BF26C654FD2}" srcOrd="1" destOrd="0" presId="urn:microsoft.com/office/officeart/2008/layout/SquareAccentList"/>
    <dgm:cxn modelId="{F10A51A0-215C-4CBC-9EAF-18C61866D9A9}" type="presParOf" srcId="{B13CFF4E-3BA3-4CDD-9B5A-6BF26C654FD2}" destId="{B0B54561-7F42-4E33-97DE-F60EA6B2AACB}" srcOrd="0" destOrd="0" presId="urn:microsoft.com/office/officeart/2008/layout/SquareAccentList"/>
    <dgm:cxn modelId="{8010BBF7-B620-4C6D-AFBE-AA45F9563464}" type="presParOf" srcId="{B0B54561-7F42-4E33-97DE-F60EA6B2AACB}" destId="{980F98D6-C657-4EC6-A698-51EEB4F07300}" srcOrd="0" destOrd="0" presId="urn:microsoft.com/office/officeart/2008/layout/SquareAccentList"/>
    <dgm:cxn modelId="{F19DE110-30F3-4C74-8534-D21B4D330B56}" type="presParOf" srcId="{B0B54561-7F42-4E33-97DE-F60EA6B2AACB}" destId="{B0847421-8029-4529-86C1-6095B706E237}" srcOrd="1" destOrd="0" presId="urn:microsoft.com/office/officeart/2008/layout/SquareAccentList"/>
    <dgm:cxn modelId="{9789BE64-DFE3-4210-AF9C-005F3831F36C}" type="presParOf" srcId="{B0B54561-7F42-4E33-97DE-F60EA6B2AACB}" destId="{26E98BC1-512E-4D69-B3E7-0557E28494CB}" srcOrd="2" destOrd="0" presId="urn:microsoft.com/office/officeart/2008/layout/SquareAccentList"/>
    <dgm:cxn modelId="{71248F75-5E4C-437B-B0AC-4E74AFA7EB69}" type="presParOf" srcId="{B13CFF4E-3BA3-4CDD-9B5A-6BF26C654FD2}" destId="{11AD671E-C2BE-427F-BA7D-781332FBCF02}" srcOrd="1" destOrd="0" presId="urn:microsoft.com/office/officeart/2008/layout/SquareAccentList"/>
    <dgm:cxn modelId="{A716A98A-FEA8-4B18-B988-90483D5D4DEC}" type="presParOf" srcId="{11AD671E-C2BE-427F-BA7D-781332FBCF02}" destId="{2E97FB50-88B5-4E15-B481-75EDCDC67F7C}" srcOrd="0" destOrd="0" presId="urn:microsoft.com/office/officeart/2008/layout/SquareAccentList"/>
    <dgm:cxn modelId="{DCFA8A8B-7CC5-421D-9B94-D4B58A733AFB}" type="presParOf" srcId="{2E97FB50-88B5-4E15-B481-75EDCDC67F7C}" destId="{8F29537F-B8AA-4444-AEBD-DFC34BD81FAF}" srcOrd="0" destOrd="0" presId="urn:microsoft.com/office/officeart/2008/layout/SquareAccentList"/>
    <dgm:cxn modelId="{DD44519D-DB40-4FC3-B3BA-45889D365D43}" type="presParOf" srcId="{2E97FB50-88B5-4E15-B481-75EDCDC67F7C}" destId="{DEBA17ED-EDFD-48B7-80A4-28ECAAA4B959}" srcOrd="1" destOrd="0" presId="urn:microsoft.com/office/officeart/2008/layout/SquareAccentList"/>
    <dgm:cxn modelId="{483F4FFA-0C4D-4947-A137-4EE067172D27}" type="presParOf" srcId="{11AD671E-C2BE-427F-BA7D-781332FBCF02}" destId="{B61043A4-DFDC-4874-BBF2-EABAD9943BA0}" srcOrd="1" destOrd="0" presId="urn:microsoft.com/office/officeart/2008/layout/SquareAccentList"/>
    <dgm:cxn modelId="{D4E34ACD-29CF-488F-8619-F3BB76AD9E38}" type="presParOf" srcId="{B61043A4-DFDC-4874-BBF2-EABAD9943BA0}" destId="{98623779-6DC1-4C34-AE7B-A5B3520729A0}" srcOrd="0" destOrd="0" presId="urn:microsoft.com/office/officeart/2008/layout/SquareAccentList"/>
    <dgm:cxn modelId="{1DF1AA3A-434A-4F46-9ED5-85F82BFB2EEB}" type="presParOf" srcId="{B61043A4-DFDC-4874-BBF2-EABAD9943BA0}" destId="{2F2A083A-B49D-4568-B3A3-5D6962E5E7CB}" srcOrd="1" destOrd="0" presId="urn:microsoft.com/office/officeart/2008/layout/SquareAccentList"/>
    <dgm:cxn modelId="{56591F87-89C3-46E0-8BBA-0692F76C5968}" type="presParOf" srcId="{11AD671E-C2BE-427F-BA7D-781332FBCF02}" destId="{0F105105-E041-4644-9BFB-B29ABE1D1153}" srcOrd="2" destOrd="0" presId="urn:microsoft.com/office/officeart/2008/layout/SquareAccentList"/>
    <dgm:cxn modelId="{44179466-C8C5-42D9-8FF4-965FEA03145B}" type="presParOf" srcId="{0F105105-E041-4644-9BFB-B29ABE1D1153}" destId="{38157185-3179-49CA-B206-EC1BBE7DDFB1}" srcOrd="0" destOrd="0" presId="urn:microsoft.com/office/officeart/2008/layout/SquareAccentList"/>
    <dgm:cxn modelId="{108513F9-2370-46FE-9312-FAA4879BE4BF}" type="presParOf" srcId="{0F105105-E041-4644-9BFB-B29ABE1D1153}" destId="{7F63B623-512B-45BD-B7A9-27BFA1E066B2}" srcOrd="1" destOrd="0" presId="urn:microsoft.com/office/officeart/2008/layout/SquareAccentList"/>
    <dgm:cxn modelId="{D7DF8EF7-094B-412E-901B-DF50262A9A3D}" type="presParOf" srcId="{11AD671E-C2BE-427F-BA7D-781332FBCF02}" destId="{AAAD8C14-FE9D-413A-813D-2B4E230F0D95}" srcOrd="3" destOrd="0" presId="urn:microsoft.com/office/officeart/2008/layout/SquareAccentList"/>
    <dgm:cxn modelId="{C63CE4C4-D4B9-478D-A982-01452C8220A1}" type="presParOf" srcId="{AAAD8C14-FE9D-413A-813D-2B4E230F0D95}" destId="{21445D39-134D-4E3A-8523-22029DC16990}" srcOrd="0" destOrd="0" presId="urn:microsoft.com/office/officeart/2008/layout/SquareAccentList"/>
    <dgm:cxn modelId="{B2064331-5C80-488B-8D0A-D100619E9E83}" type="presParOf" srcId="{AAAD8C14-FE9D-413A-813D-2B4E230F0D95}" destId="{393C4E2A-6900-4246-8A09-44BECB5E897C}" srcOrd="1" destOrd="0" presId="urn:microsoft.com/office/officeart/2008/layout/SquareAccentList"/>
    <dgm:cxn modelId="{E049C013-2EB2-4501-834A-8E1E936CE1E1}" type="presParOf" srcId="{11AD671E-C2BE-427F-BA7D-781332FBCF02}" destId="{630D116B-4551-4007-879C-2DC948D46901}" srcOrd="4" destOrd="0" presId="urn:microsoft.com/office/officeart/2008/layout/SquareAccentList"/>
    <dgm:cxn modelId="{791D84F3-32D8-4498-BF4D-EB0CCC5B4254}" type="presParOf" srcId="{630D116B-4551-4007-879C-2DC948D46901}" destId="{D797AC3F-D65B-4325-9758-C94E2C6B676F}" srcOrd="0" destOrd="0" presId="urn:microsoft.com/office/officeart/2008/layout/SquareAccentList"/>
    <dgm:cxn modelId="{2D743CB7-DFC0-48A9-9333-58BAE6A371F4}" type="presParOf" srcId="{630D116B-4551-4007-879C-2DC948D46901}" destId="{ACBA8939-EEC6-4883-966D-6891FB71FB6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1FDC4-2646-4F1B-A6B7-4870FDD6A6C4}">
      <dsp:nvSpPr>
        <dsp:cNvPr id="0" name=""/>
        <dsp:cNvSpPr/>
      </dsp:nvSpPr>
      <dsp:spPr>
        <a:xfrm rot="5400000">
          <a:off x="4304479" y="-1374111"/>
          <a:ext cx="1607184" cy="65300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1" kern="1200" dirty="0" smtClean="0"/>
            <a:t>Documento Manual Operativo, para la estructuración de proyectos de Inversión del Sector Ambiental.</a:t>
          </a:r>
          <a:endParaRPr lang="es-CO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b="1" kern="1200" dirty="0" smtClean="0"/>
            <a:t>Guía metodológica para la formulación de proyectos del Sector Ambiental.</a:t>
          </a:r>
          <a:endParaRPr lang="es-CO" sz="2100" b="1" kern="1200" dirty="0"/>
        </a:p>
      </dsp:txBody>
      <dsp:txXfrm rot="-5400000">
        <a:off x="1843058" y="1165766"/>
        <a:ext cx="6451571" cy="1450272"/>
      </dsp:txXfrm>
    </dsp:sp>
    <dsp:sp modelId="{916C211E-CB7B-4752-A5E9-0BB8C78C6EB3}">
      <dsp:nvSpPr>
        <dsp:cNvPr id="0" name=""/>
        <dsp:cNvSpPr/>
      </dsp:nvSpPr>
      <dsp:spPr>
        <a:xfrm>
          <a:off x="172" y="805105"/>
          <a:ext cx="1841756" cy="1917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Manual Operativo </a:t>
          </a:r>
          <a:endParaRPr lang="es-CO" sz="1600" kern="1200" dirty="0"/>
        </a:p>
      </dsp:txBody>
      <dsp:txXfrm>
        <a:off x="90079" y="895012"/>
        <a:ext cx="1661942" cy="1737680"/>
      </dsp:txXfrm>
    </dsp:sp>
    <dsp:sp modelId="{4B4A6FC7-BA58-4D17-A47A-5126A08B9310}">
      <dsp:nvSpPr>
        <dsp:cNvPr id="0" name=""/>
        <dsp:cNvSpPr/>
      </dsp:nvSpPr>
      <dsp:spPr>
        <a:xfrm rot="5400000">
          <a:off x="4664810" y="614257"/>
          <a:ext cx="910780" cy="6505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b="1" kern="1200" dirty="0" smtClean="0"/>
            <a:t>Diez (10) Plantillas Tipo para Presentación de Proyectos.</a:t>
          </a:r>
          <a:endParaRPr lang="es-CO" sz="2100" b="1" kern="1200" dirty="0"/>
        </a:p>
      </dsp:txBody>
      <dsp:txXfrm rot="-5400000">
        <a:off x="1867317" y="3456212"/>
        <a:ext cx="6461307" cy="821858"/>
      </dsp:txXfrm>
    </dsp:sp>
    <dsp:sp modelId="{CB93C933-746B-4BF1-9502-EB95C3966CE8}">
      <dsp:nvSpPr>
        <dsp:cNvPr id="0" name=""/>
        <dsp:cNvSpPr/>
      </dsp:nvSpPr>
      <dsp:spPr>
        <a:xfrm>
          <a:off x="0" y="2955362"/>
          <a:ext cx="1862536" cy="1665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Plantillas Tipo  para presentación de proyectos</a:t>
          </a:r>
        </a:p>
      </dsp:txBody>
      <dsp:txXfrm>
        <a:off x="81281" y="3036643"/>
        <a:ext cx="1699974" cy="1502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26A43-2BD3-4B8B-A12A-C417EDEEAB57}">
      <dsp:nvSpPr>
        <dsp:cNvPr id="0" name=""/>
        <dsp:cNvSpPr/>
      </dsp:nvSpPr>
      <dsp:spPr>
        <a:xfrm>
          <a:off x="624844" y="719590"/>
          <a:ext cx="3404834" cy="400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93683-5D55-4751-A244-67CF298CD509}">
      <dsp:nvSpPr>
        <dsp:cNvPr id="0" name=""/>
        <dsp:cNvSpPr/>
      </dsp:nvSpPr>
      <dsp:spPr>
        <a:xfrm>
          <a:off x="624844" y="870027"/>
          <a:ext cx="250131" cy="250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8741-4B92-4C22-BB85-3F3743419BD7}">
      <dsp:nvSpPr>
        <dsp:cNvPr id="0" name=""/>
        <dsp:cNvSpPr/>
      </dsp:nvSpPr>
      <dsp:spPr>
        <a:xfrm>
          <a:off x="624844" y="0"/>
          <a:ext cx="3404834" cy="71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624844" y="0"/>
        <a:ext cx="3404834" cy="719590"/>
      </dsp:txXfrm>
    </dsp:sp>
    <dsp:sp modelId="{8633DD28-FDC4-42AB-A848-7F93C36B6315}">
      <dsp:nvSpPr>
        <dsp:cNvPr id="0" name=""/>
        <dsp:cNvSpPr/>
      </dsp:nvSpPr>
      <dsp:spPr>
        <a:xfrm>
          <a:off x="624844" y="1453076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C77D4-FA54-4E24-A526-C10EF9992DDE}">
      <dsp:nvSpPr>
        <dsp:cNvPr id="0" name=""/>
        <dsp:cNvSpPr/>
      </dsp:nvSpPr>
      <dsp:spPr>
        <a:xfrm>
          <a:off x="863182" y="1286617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Gestión de la Biodiversidad y Servicios Ecosistémicos.</a:t>
          </a:r>
          <a:endParaRPr lang="es-ES" sz="1300" kern="1200" dirty="0"/>
        </a:p>
      </dsp:txBody>
      <dsp:txXfrm>
        <a:off x="863182" y="1286617"/>
        <a:ext cx="3166496" cy="583042"/>
      </dsp:txXfrm>
    </dsp:sp>
    <dsp:sp modelId="{3C31494A-F82A-4096-9875-B025BE9E2C54}">
      <dsp:nvSpPr>
        <dsp:cNvPr id="0" name=""/>
        <dsp:cNvSpPr/>
      </dsp:nvSpPr>
      <dsp:spPr>
        <a:xfrm>
          <a:off x="624844" y="2036118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14BD-4D1C-4691-8975-F1FD7C3E2692}">
      <dsp:nvSpPr>
        <dsp:cNvPr id="0" name=""/>
        <dsp:cNvSpPr/>
      </dsp:nvSpPr>
      <dsp:spPr>
        <a:xfrm>
          <a:off x="863182" y="1869660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Diseño y operación de Sistemas de Monitoreo de la Calidad del Aire </a:t>
          </a:r>
          <a:endParaRPr lang="es-ES" sz="1300" kern="1200" dirty="0"/>
        </a:p>
      </dsp:txBody>
      <dsp:txXfrm>
        <a:off x="863182" y="1869660"/>
        <a:ext cx="3166496" cy="583042"/>
      </dsp:txXfrm>
    </dsp:sp>
    <dsp:sp modelId="{C794DEC7-98F5-46A2-BBE5-6A5575046C09}">
      <dsp:nvSpPr>
        <dsp:cNvPr id="0" name=""/>
        <dsp:cNvSpPr/>
      </dsp:nvSpPr>
      <dsp:spPr>
        <a:xfrm>
          <a:off x="624844" y="2619161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2CCA3-938F-4F49-A245-C2B4CC82401A}">
      <dsp:nvSpPr>
        <dsp:cNvPr id="0" name=""/>
        <dsp:cNvSpPr/>
      </dsp:nvSpPr>
      <dsp:spPr>
        <a:xfrm>
          <a:off x="863182" y="2452702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Adaptación al Cambio Climático basada en ecosistemas estratégicos </a:t>
          </a:r>
          <a:endParaRPr lang="es-ES" sz="1300" kern="1200" dirty="0"/>
        </a:p>
      </dsp:txBody>
      <dsp:txXfrm>
        <a:off x="863182" y="2452702"/>
        <a:ext cx="3166496" cy="583042"/>
      </dsp:txXfrm>
    </dsp:sp>
    <dsp:sp modelId="{ED88681B-F963-4A6B-90B8-A24B1CF925FC}">
      <dsp:nvSpPr>
        <dsp:cNvPr id="0" name=""/>
        <dsp:cNvSpPr/>
      </dsp:nvSpPr>
      <dsp:spPr>
        <a:xfrm>
          <a:off x="624844" y="3202204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F4A64-17EE-4BA5-98E8-97254D79A6FF}">
      <dsp:nvSpPr>
        <dsp:cNvPr id="0" name=""/>
        <dsp:cNvSpPr/>
      </dsp:nvSpPr>
      <dsp:spPr>
        <a:xfrm>
          <a:off x="863182" y="3035745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Formulación e Implementación Determinantes Ambientales </a:t>
          </a:r>
          <a:endParaRPr lang="es-ES" sz="1300" kern="1200" dirty="0"/>
        </a:p>
      </dsp:txBody>
      <dsp:txXfrm>
        <a:off x="863182" y="3035745"/>
        <a:ext cx="3166496" cy="583042"/>
      </dsp:txXfrm>
    </dsp:sp>
    <dsp:sp modelId="{7560963E-EBED-4F0D-96F3-9D8C4431821F}">
      <dsp:nvSpPr>
        <dsp:cNvPr id="0" name=""/>
        <dsp:cNvSpPr/>
      </dsp:nvSpPr>
      <dsp:spPr>
        <a:xfrm>
          <a:off x="624844" y="3785247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D88B-923A-4415-9EA1-7C4FD0E48F5E}">
      <dsp:nvSpPr>
        <dsp:cNvPr id="0" name=""/>
        <dsp:cNvSpPr/>
      </dsp:nvSpPr>
      <dsp:spPr>
        <a:xfrm>
          <a:off x="863182" y="3618788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Difusión e Implementación de la Política de Educación Ambiental y Participación.</a:t>
          </a:r>
          <a:endParaRPr lang="es-ES" sz="1300" kern="1200" dirty="0"/>
        </a:p>
      </dsp:txBody>
      <dsp:txXfrm>
        <a:off x="863182" y="3618788"/>
        <a:ext cx="3166496" cy="583042"/>
      </dsp:txXfrm>
    </dsp:sp>
    <dsp:sp modelId="{980F98D6-C657-4EC6-A698-51EEB4F07300}">
      <dsp:nvSpPr>
        <dsp:cNvPr id="0" name=""/>
        <dsp:cNvSpPr/>
      </dsp:nvSpPr>
      <dsp:spPr>
        <a:xfrm>
          <a:off x="4199920" y="719590"/>
          <a:ext cx="3404834" cy="400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47421-8029-4529-86C1-6095B706E237}">
      <dsp:nvSpPr>
        <dsp:cNvPr id="0" name=""/>
        <dsp:cNvSpPr/>
      </dsp:nvSpPr>
      <dsp:spPr>
        <a:xfrm>
          <a:off x="4199920" y="870027"/>
          <a:ext cx="250131" cy="250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8BC1-512E-4D69-B3E7-0557E28494CB}">
      <dsp:nvSpPr>
        <dsp:cNvPr id="0" name=""/>
        <dsp:cNvSpPr/>
      </dsp:nvSpPr>
      <dsp:spPr>
        <a:xfrm>
          <a:off x="4199920" y="0"/>
          <a:ext cx="3404834" cy="71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4199920" y="0"/>
        <a:ext cx="3404834" cy="719590"/>
      </dsp:txXfrm>
    </dsp:sp>
    <dsp:sp modelId="{8F29537F-B8AA-4444-AEBD-DFC34BD81FAF}">
      <dsp:nvSpPr>
        <dsp:cNvPr id="0" name=""/>
        <dsp:cNvSpPr/>
      </dsp:nvSpPr>
      <dsp:spPr>
        <a:xfrm>
          <a:off x="4199920" y="1453076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17ED-EDFD-48B7-80A4-28ECAAA4B959}">
      <dsp:nvSpPr>
        <dsp:cNvPr id="0" name=""/>
        <dsp:cNvSpPr/>
      </dsp:nvSpPr>
      <dsp:spPr>
        <a:xfrm>
          <a:off x="4438259" y="1286617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kern="1200" dirty="0" smtClean="0"/>
            <a:t>Gestión Integral del Riesgo en el marco del adecuado manejo de las Cuencas Hídricas  </a:t>
          </a:r>
          <a:r>
            <a:rPr lang="es-ES" sz="1300" b="1" kern="1200" dirty="0" smtClean="0"/>
            <a:t>.</a:t>
          </a:r>
          <a:endParaRPr lang="es-ES" sz="1300" b="1" kern="1200" dirty="0"/>
        </a:p>
      </dsp:txBody>
      <dsp:txXfrm>
        <a:off x="4438259" y="1286617"/>
        <a:ext cx="3166496" cy="583042"/>
      </dsp:txXfrm>
    </dsp:sp>
    <dsp:sp modelId="{98623779-6DC1-4C34-AE7B-A5B3520729A0}">
      <dsp:nvSpPr>
        <dsp:cNvPr id="0" name=""/>
        <dsp:cNvSpPr/>
      </dsp:nvSpPr>
      <dsp:spPr>
        <a:xfrm>
          <a:off x="4199920" y="2036118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A083A-B49D-4568-B3A3-5D6962E5E7CB}">
      <dsp:nvSpPr>
        <dsp:cNvPr id="0" name=""/>
        <dsp:cNvSpPr/>
      </dsp:nvSpPr>
      <dsp:spPr>
        <a:xfrm>
          <a:off x="4438259" y="1869660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Manejo Integral del Recurso Hídrico </a:t>
          </a:r>
          <a:endParaRPr lang="es-ES" sz="1300" kern="1200" dirty="0"/>
        </a:p>
      </dsp:txBody>
      <dsp:txXfrm>
        <a:off x="4438259" y="1869660"/>
        <a:ext cx="3166496" cy="583042"/>
      </dsp:txXfrm>
    </dsp:sp>
    <dsp:sp modelId="{38157185-3179-49CA-B206-EC1BBE7DDFB1}">
      <dsp:nvSpPr>
        <dsp:cNvPr id="0" name=""/>
        <dsp:cNvSpPr/>
      </dsp:nvSpPr>
      <dsp:spPr>
        <a:xfrm>
          <a:off x="4199920" y="2619161"/>
          <a:ext cx="250125" cy="250125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3B623-512B-45BD-B7A9-27BFA1E066B2}">
      <dsp:nvSpPr>
        <dsp:cNvPr id="0" name=""/>
        <dsp:cNvSpPr/>
      </dsp:nvSpPr>
      <dsp:spPr>
        <a:xfrm>
          <a:off x="4438259" y="2452702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Fortalecimiento de los programas de Negocios Verdes.</a:t>
          </a:r>
          <a:endParaRPr lang="es-ES" sz="1300" kern="1200" dirty="0"/>
        </a:p>
      </dsp:txBody>
      <dsp:txXfrm>
        <a:off x="4438259" y="2452702"/>
        <a:ext cx="3166496" cy="583042"/>
      </dsp:txXfrm>
    </dsp:sp>
    <dsp:sp modelId="{21445D39-134D-4E3A-8523-22029DC16990}">
      <dsp:nvSpPr>
        <dsp:cNvPr id="0" name=""/>
        <dsp:cNvSpPr/>
      </dsp:nvSpPr>
      <dsp:spPr>
        <a:xfrm>
          <a:off x="4199920" y="3202204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C4E2A-6900-4246-8A09-44BECB5E897C}">
      <dsp:nvSpPr>
        <dsp:cNvPr id="0" name=""/>
        <dsp:cNvSpPr/>
      </dsp:nvSpPr>
      <dsp:spPr>
        <a:xfrm>
          <a:off x="4438259" y="3035745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Fortalecimiento de los </a:t>
          </a:r>
          <a:r>
            <a:rPr lang="es-ES" sz="1300" kern="1200" dirty="0" err="1" smtClean="0"/>
            <a:t>SIG</a:t>
          </a:r>
          <a:r>
            <a:rPr lang="es-ES" sz="1300" kern="1200" dirty="0" smtClean="0"/>
            <a:t> en el marco del </a:t>
          </a:r>
          <a:r>
            <a:rPr lang="es-ES" sz="1300" kern="1200" dirty="0" err="1" smtClean="0"/>
            <a:t>SIAC</a:t>
          </a:r>
          <a:endParaRPr lang="es-ES" sz="1300" kern="1200" dirty="0"/>
        </a:p>
      </dsp:txBody>
      <dsp:txXfrm>
        <a:off x="4438259" y="3035745"/>
        <a:ext cx="3166496" cy="583042"/>
      </dsp:txXfrm>
    </dsp:sp>
    <dsp:sp modelId="{D797AC3F-D65B-4325-9758-C94E2C6B676F}">
      <dsp:nvSpPr>
        <dsp:cNvPr id="0" name=""/>
        <dsp:cNvSpPr/>
      </dsp:nvSpPr>
      <dsp:spPr>
        <a:xfrm>
          <a:off x="4199920" y="3785247"/>
          <a:ext cx="250125" cy="250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A8939-EEC6-4883-966D-6891FB71FB6F}">
      <dsp:nvSpPr>
        <dsp:cNvPr id="0" name=""/>
        <dsp:cNvSpPr/>
      </dsp:nvSpPr>
      <dsp:spPr>
        <a:xfrm>
          <a:off x="4438259" y="3618788"/>
          <a:ext cx="3166496" cy="5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Restauración Ecológica </a:t>
          </a:r>
          <a:endParaRPr lang="es-ES" sz="1300" kern="1200" dirty="0"/>
        </a:p>
      </dsp:txBody>
      <dsp:txXfrm>
        <a:off x="4438259" y="3618788"/>
        <a:ext cx="3166496" cy="58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B5A7-CB57-3941-8B34-4EE40765090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B174-B310-9D4C-80BC-0C7C856956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EF5490-B28F-46AF-BA79-CCAF1277D075}" type="slidenum">
              <a:rPr lang="es-ES" altLang="es-CO" smtClean="0"/>
              <a:pPr/>
              <a:t>13</a:t>
            </a:fld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347577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O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09F46E-0188-472D-9A10-4420AF4ECAC5}" type="slidenum">
              <a:rPr lang="en-US" altLang="es-CO" smtClean="0"/>
              <a:pPr/>
              <a:t>15</a:t>
            </a:fld>
            <a:endParaRPr lang="en-US" altLang="es-CO" smtClean="0"/>
          </a:p>
        </p:txBody>
      </p:sp>
    </p:spTree>
    <p:extLst>
      <p:ext uri="{BB962C8B-B14F-4D97-AF65-F5344CB8AC3E}">
        <p14:creationId xmlns:p14="http://schemas.microsoft.com/office/powerpoint/2010/main" val="80539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E772B4-A8D0-4F12-8C26-4574B67ABECA}" type="slidenum">
              <a:rPr lang="es-CO" altLang="es-CO"/>
              <a:pPr/>
              <a:t>20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9084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668F43-B6DC-4621-9158-718C67D76A4A}" type="slidenum">
              <a:rPr lang="es-CO" altLang="es-CO"/>
              <a:pPr/>
              <a:t>22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3662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E1A4-C1A4-4FF4-A5C2-FF0C97506C2C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4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38636"/>
            <a:ext cx="2133600" cy="365125"/>
          </a:xfrm>
        </p:spPr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26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3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95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26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8580" r="10311" b="44960"/>
          <a:stretch/>
        </p:blipFill>
        <p:spPr>
          <a:xfrm>
            <a:off x="5544108" y="5600266"/>
            <a:ext cx="3204356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2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9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94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8604250" y="6165850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1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2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62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08E3-C06B-4F74-9723-337CB90398CB}" type="datetimeFigureOut">
              <a:rPr lang="es-CO" smtClean="0"/>
              <a:t>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43" y="5517232"/>
            <a:ext cx="141765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D-UKuod1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microsoft.com/office/2007/relationships/diagramDrawing" Target="../diagrams/drawing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1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6.png"/><Relationship Id="rId4" Type="http://schemas.openxmlformats.org/officeDocument/2006/relationships/image" Target="../media/image62.jpg"/><Relationship Id="rId9" Type="http://schemas.microsoft.com/office/2007/relationships/diagramDrawing" Target="../diagrams/drawing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mbiente.gov.co/" TargetMode="External"/><Relationship Id="rId2" Type="http://schemas.openxmlformats.org/officeDocument/2006/relationships/hyperlink" Target="mailto:prodriguezc@minambiente.gov.c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508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797152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907704" y="1980249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Negocios Verdes</a:t>
            </a:r>
          </a:p>
          <a:p>
            <a:pPr algn="r"/>
            <a:r>
              <a:rPr lang="es-C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86000" y="3105835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Sitka Small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Corporación Autónoma regional del 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Sitka Small" pitchFamily="2" charset="0"/>
                <a:ea typeface="Verdana" panose="020B0604030504040204" pitchFamily="34" charset="0"/>
                <a:cs typeface="Verdana" panose="020B0604030504040204" pitchFamily="34" charset="0"/>
              </a:rPr>
              <a:t>Atlántico 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Sitka Small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800200" cy="18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393700" y="2293938"/>
            <a:ext cx="8208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b="1">
                <a:latin typeface="Arial" panose="020B0604020202020204" pitchFamily="34" charset="0"/>
                <a:cs typeface="Arial" panose="020B0604020202020204" pitchFamily="34" charset="0"/>
              </a:rPr>
              <a:t>¿Qué es un Nodo o Ventanilla de Negocios Verdes?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>
                <a:solidFill>
                  <a:srgbClr val="404040"/>
                </a:solidFill>
                <a:cs typeface="Arial" panose="020B0604020202020204" pitchFamily="34" charset="0"/>
              </a:rPr>
              <a:t>Son grupos técnicos y de gestión al interior de las CARs  y una alianza entre la autoridad ambiental regional y una entidad de emprendimiento, que tiene como misión posicionar los  negocios verdes como un nuevo renglón de la economía regional.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5 CuadroTexto"/>
          <p:cNvSpPr txBox="1">
            <a:spLocks noChangeArrowheads="1"/>
          </p:cNvSpPr>
          <p:nvPr/>
        </p:nvSpPr>
        <p:spPr bwMode="auto">
          <a:xfrm>
            <a:off x="393700" y="717550"/>
            <a:ext cx="842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b="1">
                <a:solidFill>
                  <a:srgbClr val="404040"/>
                </a:solidFill>
                <a:latin typeface="Verdana" panose="020B0604030504040204" pitchFamily="34" charset="0"/>
              </a:rPr>
              <a:t>HERRAMIENTA DE REGIONALIZACIÓN DE NEGOCIOS VERDES</a:t>
            </a:r>
          </a:p>
        </p:txBody>
      </p:sp>
      <p:grpSp>
        <p:nvGrpSpPr>
          <p:cNvPr id="26629" name="11 Grupo"/>
          <p:cNvGrpSpPr>
            <a:grpSpLocks/>
          </p:cNvGrpSpPr>
          <p:nvPr/>
        </p:nvGrpSpPr>
        <p:grpSpPr bwMode="auto">
          <a:xfrm>
            <a:off x="560388" y="4508500"/>
            <a:ext cx="7875587" cy="1136650"/>
            <a:chOff x="1043558" y="60077"/>
            <a:chExt cx="7875057" cy="1136675"/>
          </a:xfrm>
        </p:grpSpPr>
        <p:pic>
          <p:nvPicPr>
            <p:cNvPr id="26630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558" y="76771"/>
              <a:ext cx="1872258" cy="111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2" descr="http://www.proyectopv.org/imagen/biodiversidad%2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0077"/>
              <a:ext cx="1872208" cy="112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3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5757"/>
              <a:ext cx="2014091" cy="111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76771"/>
              <a:ext cx="1898343" cy="111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C:\Users\52885877\AppData\Local\Microsoft\Windows\Temporary Internet Files\Content.Outlook\XWW6IMCA\NV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/>
        </p:blipFill>
        <p:spPr bwMode="auto">
          <a:xfrm>
            <a:off x="26110" y="1"/>
            <a:ext cx="5400600" cy="6858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9" name="10 Rectángulo"/>
          <p:cNvSpPr/>
          <p:nvPr/>
        </p:nvSpPr>
        <p:spPr>
          <a:xfrm>
            <a:off x="5590110" y="2132856"/>
            <a:ext cx="325361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s-CO" sz="2800" b="1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Calibri" pitchFamily="34" charset="0"/>
              </a:rPr>
              <a:t>ESQUEMA </a:t>
            </a:r>
            <a:r>
              <a:rPr lang="es-CO" sz="28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Calibri" pitchFamily="34" charset="0"/>
              </a:rPr>
              <a:t>DE ORGANIZACIÓN PARA LA IMPLEMENTACIÓN DE PRNV.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s-CO" sz="2800" b="1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Calibri" pitchFamily="34" charset="0"/>
              </a:rPr>
              <a:t> </a:t>
            </a:r>
            <a:br>
              <a:rPr lang="es-CO" sz="2800" b="1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Calibri" pitchFamily="34" charset="0"/>
              </a:rPr>
            </a:br>
            <a:endParaRPr lang="es-CO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339752" y="980728"/>
            <a:ext cx="1008112" cy="179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7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ángulo 2"/>
          <p:cNvSpPr>
            <a:spLocks noChangeArrowheads="1"/>
          </p:cNvSpPr>
          <p:nvPr/>
        </p:nvSpPr>
        <p:spPr bwMode="auto">
          <a:xfrm>
            <a:off x="414338" y="1628775"/>
            <a:ext cx="82089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Vrinda" panose="020B0502040204020203" pitchFamily="34" charset="0"/>
              </a:rPr>
              <a:t>Con el fin de aprovechar la oferta nacional de bienes y servicios provenientes de los ecosistemas, se buscará posicionar los </a:t>
            </a:r>
            <a:r>
              <a:rPr lang="es-CO" altLang="es-CO" sz="2000" b="1" dirty="0">
                <a:latin typeface="Vrinda" panose="020B0502040204020203" pitchFamily="34" charset="0"/>
              </a:rPr>
              <a:t>negocios verdes </a:t>
            </a:r>
            <a:r>
              <a:rPr lang="es-CO" altLang="es-CO" sz="2000" dirty="0">
                <a:latin typeface="Vrinda" panose="020B0502040204020203" pitchFamily="34" charset="0"/>
              </a:rPr>
              <a:t>a través de la </a:t>
            </a:r>
            <a:r>
              <a:rPr lang="es-CO" altLang="es-CO" sz="2000" b="1" u="sng" dirty="0">
                <a:latin typeface="Vrinda" panose="020B0502040204020203" pitchFamily="34" charset="0"/>
              </a:rPr>
              <a:t>implementación de Programas Regionales de Negocios Verdes en la Amazonía, Pacífico, Caribe, Centro y Orinoquía.</a:t>
            </a:r>
            <a:r>
              <a:rPr lang="es-CO" altLang="es-CO" sz="2000" dirty="0">
                <a:latin typeface="Vrinda" panose="020B0502040204020203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CO" altLang="es-CO" sz="2000" dirty="0">
              <a:latin typeface="Vrinda" panose="020B0502040204020203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Vrinda" panose="020B0502040204020203" pitchFamily="34" charset="0"/>
              </a:rPr>
              <a:t>Dichos programas facilitarán el desarrollo de negocios verdes y sostenibles, basados en las ventajas competitivas regionales en actividades económicas como el ecoturismo, la agricultura orgánica, los alimentos, la farmacéutica y cosmetología, entre otros.</a:t>
            </a:r>
            <a:endParaRPr lang="es-CO" altLang="es-CO" sz="20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850" y="549275"/>
            <a:ext cx="84963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Nacional de Desarrollo 2014-2018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35758" t="34167" r="24009" b="35403"/>
          <a:stretch/>
        </p:blipFill>
        <p:spPr bwMode="auto">
          <a:xfrm>
            <a:off x="1259632" y="5013176"/>
            <a:ext cx="5112568" cy="149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2698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0" y="355600"/>
            <a:ext cx="9144000" cy="647700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3600" b="1" dirty="0" smtClean="0"/>
              <a:t>¿Los Negocios verdes cómo se articulan con el PND y las A.A.?</a:t>
            </a:r>
            <a:endParaRPr lang="es-CO" sz="3600" b="1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3335338" y="1154113"/>
            <a:ext cx="58086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CO" sz="2400"/>
              <a:t>El PND contempla “la implementación de los Programas Regionales de Negocios Verdes para cada una de las 5 regiones del país.</a:t>
            </a:r>
          </a:p>
        </p:txBody>
      </p:sp>
      <p:pic>
        <p:nvPicPr>
          <p:cNvPr id="29702" name="Picture 2" descr="http://www.colombia.com/colombia-info/images/mapa-destinos-colombi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89213"/>
            <a:ext cx="43275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Diagrama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22" r="-14386" b="-2609"/>
          <a:stretch>
            <a:fillRect/>
          </a:stretch>
        </p:blipFill>
        <p:spPr bwMode="auto">
          <a:xfrm>
            <a:off x="179512" y="2780928"/>
            <a:ext cx="51450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Indicador de Gestión de las Corporaciones Autónomas Regionales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14818"/>
              </p:ext>
            </p:extLst>
          </p:nvPr>
        </p:nvGraphicFramePr>
        <p:xfrm>
          <a:off x="1115616" y="1772816"/>
          <a:ext cx="7056784" cy="28037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Grupo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Tema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Nombre del Indicador </a:t>
                      </a:r>
                      <a:endParaRPr lang="es-CO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No.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Protección Ambiental y planificación del Desarrollo Sostenible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Asuntos Ambientales y Urbanos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 smtClean="0"/>
                        <a:t>Porcentaje</a:t>
                      </a:r>
                      <a:r>
                        <a:rPr lang="es-CO" b="1" baseline="0" dirty="0" smtClean="0"/>
                        <a:t> de avance del Programa Regional de Negocios Verdes por la Autoridad Ambiental </a:t>
                      </a:r>
                      <a:endParaRPr lang="es-CO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4932040" cy="15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4539765"/>
              </p:ext>
            </p:extLst>
          </p:nvPr>
        </p:nvGraphicFramePr>
        <p:xfrm>
          <a:off x="457431" y="1095931"/>
          <a:ext cx="6224357" cy="441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6681788" y="1555750"/>
            <a:ext cx="7175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681788" y="3001963"/>
            <a:ext cx="7175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6681788" y="4149725"/>
            <a:ext cx="7175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2" name="Rectangle 11"/>
          <p:cNvSpPr/>
          <p:nvPr/>
        </p:nvSpPr>
        <p:spPr>
          <a:xfrm>
            <a:off x="7399410" y="1055105"/>
            <a:ext cx="1589895" cy="114009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</a:rPr>
              <a:t>Formulación del  Planes de acción para la ejecución del PRNV en la jurisdicción de cada A.A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9410" y="2346110"/>
            <a:ext cx="1615169" cy="1457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CO" sz="1200" dirty="0"/>
              <a:t>Conformación de la Ventanilla/Nodo de Negocios Verdes o realización de alianzas o acuerdos con otras instituciones para su implementación en la A.A</a:t>
            </a:r>
            <a:endParaRPr lang="es-CO" sz="12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9338" y="3912872"/>
            <a:ext cx="1615169" cy="124957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CO" sz="1200" dirty="0"/>
              <a:t>Contar con mínimo dos pilotos de Negocios Verdes-NV verificados bajo los criterios descritos en el PNNV y PRNV</a:t>
            </a:r>
            <a:endParaRPr lang="es-CO" sz="12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9410" y="116632"/>
            <a:ext cx="1615169" cy="5691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</a:rPr>
              <a:t>Indicadores PND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8207375" y="685800"/>
            <a:ext cx="0" cy="368300"/>
          </a:xfrm>
          <a:prstGeom prst="straightConnector1">
            <a:avLst/>
          </a:prstGeom>
          <a:noFill/>
          <a:ln w="381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sp>
        <p:nvSpPr>
          <p:cNvPr id="7" name="Rectángulo 6"/>
          <p:cNvSpPr/>
          <p:nvPr/>
        </p:nvSpPr>
        <p:spPr>
          <a:xfrm>
            <a:off x="5580063" y="5538788"/>
            <a:ext cx="1974850" cy="12684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362452" y="5492650"/>
            <a:ext cx="1386012" cy="13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467544" y="341600"/>
            <a:ext cx="614993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5"/>
              </a:lnSpc>
              <a:spcAft>
                <a:spcPts val="0"/>
              </a:spcAft>
            </a:pPr>
            <a:r>
              <a:rPr lang="es-CO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acompañamiento  a las A.A para implementar</a:t>
            </a:r>
            <a:r>
              <a:rPr lang="es-CO" b="1" spc="-12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PRNV y dar cumplimiento a la meta de PND </a:t>
            </a:r>
            <a:r>
              <a:rPr lang="es-CO" b="1" spc="2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2014-2018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490855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6 CuadroTexto"/>
          <p:cNvSpPr txBox="1">
            <a:spLocks noChangeArrowheads="1"/>
          </p:cNvSpPr>
          <p:nvPr/>
        </p:nvSpPr>
        <p:spPr bwMode="auto">
          <a:xfrm>
            <a:off x="250825" y="3789363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4000" b="1">
                <a:solidFill>
                  <a:srgbClr val="404040"/>
                </a:solidFill>
                <a:latin typeface="Verdana" panose="020B0604030504040204" pitchFamily="34" charset="0"/>
              </a:rPr>
              <a:t>Definición y Categorías de NV</a:t>
            </a:r>
          </a:p>
        </p:txBody>
      </p:sp>
    </p:spTree>
    <p:extLst>
      <p:ext uri="{BB962C8B-B14F-4D97-AF65-F5344CB8AC3E}">
        <p14:creationId xmlns:p14="http://schemas.microsoft.com/office/powerpoint/2010/main" val="2425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921" y="4175769"/>
            <a:ext cx="1837382" cy="1533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5 CuadroTexto"/>
          <p:cNvSpPr txBox="1">
            <a:spLocks noChangeArrowheads="1"/>
          </p:cNvSpPr>
          <p:nvPr/>
        </p:nvSpPr>
        <p:spPr bwMode="auto">
          <a:xfrm>
            <a:off x="908050" y="711200"/>
            <a:ext cx="734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404040"/>
                </a:solidFill>
                <a:latin typeface="Verdana" panose="020B0604030504040204" pitchFamily="34" charset="0"/>
              </a:rPr>
              <a:t>¿Qué son los Negocios Verdes?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-1116632" y="1422400"/>
          <a:ext cx="7848872" cy="521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:\amor\mercados verdes\norte de santander\matriz con fotos\fotos\Leonardo Peñaranda Cafe\SAM_6965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295975"/>
            <a:ext cx="2232248" cy="162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:\amor\mercados verdes\norte de santander\matriz con fotos\fotos\Productores y suministro JR\SAM_7208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707" y="1962025"/>
            <a:ext cx="1921478" cy="154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381743"/>
            <a:ext cx="2088232" cy="140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6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5 CuadroTexto"/>
          <p:cNvSpPr txBox="1">
            <a:spLocks noChangeArrowheads="1"/>
          </p:cNvSpPr>
          <p:nvPr/>
        </p:nvSpPr>
        <p:spPr bwMode="auto">
          <a:xfrm>
            <a:off x="514350" y="658813"/>
            <a:ext cx="880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404040"/>
                </a:solidFill>
                <a:latin typeface="Verdana" panose="020B0604030504040204" pitchFamily="34" charset="0"/>
              </a:rPr>
              <a:t>¿Cómo se dividen se califican los NV?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6156176" y="3754437"/>
          <a:ext cx="2520950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8298" r="4855"/>
          <a:stretch>
            <a:fillRect/>
          </a:stretch>
        </p:blipFill>
        <p:spPr bwMode="auto">
          <a:xfrm>
            <a:off x="250825" y="1358900"/>
            <a:ext cx="5257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1 CuadroTexto"/>
          <p:cNvSpPr txBox="1">
            <a:spLocks noChangeArrowheads="1"/>
          </p:cNvSpPr>
          <p:nvPr/>
        </p:nvSpPr>
        <p:spPr bwMode="auto">
          <a:xfrm>
            <a:off x="5000625" y="2044700"/>
            <a:ext cx="136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/>
              <a:t>4 Sectores </a:t>
            </a:r>
          </a:p>
        </p:txBody>
      </p:sp>
      <p:sp>
        <p:nvSpPr>
          <p:cNvPr id="28679" name="1 CuadroTexto"/>
          <p:cNvSpPr txBox="1">
            <a:spLocks noChangeArrowheads="1"/>
          </p:cNvSpPr>
          <p:nvPr/>
        </p:nvSpPr>
        <p:spPr bwMode="auto">
          <a:xfrm>
            <a:off x="250825" y="1652588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/>
              <a:t>3 Sectores </a:t>
            </a:r>
          </a:p>
        </p:txBody>
      </p:sp>
      <p:sp>
        <p:nvSpPr>
          <p:cNvPr id="28680" name="1 CuadroTexto"/>
          <p:cNvSpPr txBox="1">
            <a:spLocks noChangeArrowheads="1"/>
          </p:cNvSpPr>
          <p:nvPr/>
        </p:nvSpPr>
        <p:spPr bwMode="auto">
          <a:xfrm>
            <a:off x="3897313" y="5661025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/>
              <a:t>2 Sectores </a:t>
            </a:r>
          </a:p>
        </p:txBody>
      </p:sp>
    </p:spTree>
    <p:extLst>
      <p:ext uri="{BB962C8B-B14F-4D97-AF65-F5344CB8AC3E}">
        <p14:creationId xmlns:p14="http://schemas.microsoft.com/office/powerpoint/2010/main" val="37774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115888"/>
            <a:ext cx="93567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490855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rfD-UKuod18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67813" cy="5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2560"/>
            <a:ext cx="1224136" cy="12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6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358199" y="711200"/>
            <a:ext cx="9877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qué identificar los bienes y servicios de </a:t>
            </a:r>
            <a:endParaRPr lang="es-CO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Negocios </a:t>
            </a:r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Verdes 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Sostenibles?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8983" y="1988840"/>
            <a:ext cx="85514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promueven </a:t>
            </a: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patrones de producción y consumo sostenibles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bienes y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de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Negocios Verdes y Sostenibles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Se propicia la </a:t>
            </a: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creación de una cultura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alineada con principios ambientales,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sociales y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éticos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Facilita la toma de </a:t>
            </a: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decisión a los consumidores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(públicos o privados) al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momento de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elegir un bien y servicio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Se </a:t>
            </a: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visibiliza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oferta de bienes y servicios de cara al mercado nacional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internacional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168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725144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39505" y="3955703"/>
            <a:ext cx="8351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Negocios Verdes</a:t>
            </a:r>
            <a:endParaRPr lang="es-CO" sz="4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91680" y="692696"/>
            <a:ext cx="639770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1- Criterios </a:t>
            </a: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NV</a:t>
            </a:r>
          </a:p>
        </p:txBody>
      </p:sp>
      <p:pic>
        <p:nvPicPr>
          <p:cNvPr id="28676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275" y="2475260"/>
            <a:ext cx="427038" cy="393700"/>
          </a:xfrm>
        </p:spPr>
      </p:pic>
      <p:sp>
        <p:nvSpPr>
          <p:cNvPr id="8" name="Rectángulo 7"/>
          <p:cNvSpPr/>
          <p:nvPr/>
        </p:nvSpPr>
        <p:spPr>
          <a:xfrm>
            <a:off x="1343025" y="2437160"/>
            <a:ext cx="2895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Viabilidad Económica del Negocio</a:t>
            </a:r>
            <a:endParaRPr lang="es-CO" sz="1600" dirty="0">
              <a:latin typeface="+mj-lt"/>
            </a:endParaRPr>
          </a:p>
        </p:txBody>
      </p:sp>
      <p:pic>
        <p:nvPicPr>
          <p:cNvPr id="28678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037235"/>
            <a:ext cx="4270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63663" y="3011835"/>
            <a:ext cx="25288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Impacto Ambiental Positivo del Bien o Servicio</a:t>
            </a:r>
            <a:endParaRPr lang="es-CO" sz="1600" dirty="0">
              <a:latin typeface="+mj-lt"/>
            </a:endParaRPr>
          </a:p>
        </p:txBody>
      </p:sp>
      <p:pic>
        <p:nvPicPr>
          <p:cNvPr id="28680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610322"/>
            <a:ext cx="4111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343025" y="3586510"/>
            <a:ext cx="2695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Enfoque de Ciclo de Vida del Bien o Servicio</a:t>
            </a:r>
            <a:endParaRPr lang="es-CO" sz="1600" dirty="0">
              <a:latin typeface="+mj-lt"/>
            </a:endParaRPr>
          </a:p>
        </p:txBody>
      </p:sp>
      <p:pic>
        <p:nvPicPr>
          <p:cNvPr id="28682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137372"/>
            <a:ext cx="4111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354138" y="4208810"/>
            <a:ext cx="13096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Vida Útil</a:t>
            </a:r>
            <a:endParaRPr lang="es-CO" sz="1600" dirty="0">
              <a:latin typeface="+mj-lt"/>
            </a:endParaRPr>
          </a:p>
        </p:txBody>
      </p:sp>
      <p:pic>
        <p:nvPicPr>
          <p:cNvPr id="28684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689822"/>
            <a:ext cx="427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357313" y="4616797"/>
            <a:ext cx="28956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Sustitución de Sustancias o Materiales Peligrosos</a:t>
            </a:r>
            <a:endParaRPr lang="es-CO" sz="1600" dirty="0">
              <a:latin typeface="+mj-lt"/>
            </a:endParaRPr>
          </a:p>
        </p:txBody>
      </p:sp>
      <p:pic>
        <p:nvPicPr>
          <p:cNvPr id="28686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66085"/>
            <a:ext cx="3921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368425" y="5266085"/>
            <a:ext cx="3024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Reciclabilidad de los Materiales y/o Uso de Materiales Reciclados</a:t>
            </a:r>
            <a:endParaRPr lang="es-CO" sz="1600" dirty="0">
              <a:latin typeface="+mj-lt"/>
            </a:endParaRPr>
          </a:p>
        </p:txBody>
      </p:sp>
      <p:pic>
        <p:nvPicPr>
          <p:cNvPr id="28688" name="Imagen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472085"/>
            <a:ext cx="43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Imagen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119785"/>
            <a:ext cx="4000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Imagen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794472"/>
            <a:ext cx="40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Imagen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488210"/>
            <a:ext cx="4175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4976813" y="2240905"/>
            <a:ext cx="4024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Uso Eficiente y Sostenible de Recursos para la Producción del Bien o Servicio</a:t>
            </a:r>
            <a:endParaRPr lang="es-CO" sz="1600" dirty="0">
              <a:latin typeface="+mj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962525" y="3048347"/>
            <a:ext cx="38941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Responsabilidad Social al Interior de la Empresa</a:t>
            </a:r>
            <a:endParaRPr lang="es-CO" sz="1600" dirty="0">
              <a:latin typeface="+mj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924425" y="3536305"/>
            <a:ext cx="42211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Responsabilidad Social y Ambiental en la Cadena de Valor de la Empresa</a:t>
            </a:r>
            <a:endParaRPr lang="es-CO" sz="1600" dirty="0">
              <a:latin typeface="+mj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948238" y="4353868"/>
            <a:ext cx="41973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latin typeface="+mj-lt"/>
              </a:rPr>
              <a:t>Responsabilidad Social y Ambiental al Exterior de la Empresa</a:t>
            </a:r>
            <a:endParaRPr lang="es-CO" sz="1600" dirty="0">
              <a:latin typeface="+mj-lt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937125" y="5045422"/>
            <a:ext cx="3170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1600" b="1" i="1" dirty="0">
                <a:latin typeface="+mj-lt"/>
              </a:rPr>
              <a:t>Comunicación de atributos sociales o ambientales asociados al bien o servicio</a:t>
            </a:r>
          </a:p>
        </p:txBody>
      </p:sp>
      <p:grpSp>
        <p:nvGrpSpPr>
          <p:cNvPr id="28699" name="Grupo 29"/>
          <p:cNvGrpSpPr>
            <a:grpSpLocks/>
          </p:cNvGrpSpPr>
          <p:nvPr/>
        </p:nvGrpSpPr>
        <p:grpSpPr bwMode="auto">
          <a:xfrm>
            <a:off x="4537075" y="5154960"/>
            <a:ext cx="392113" cy="398462"/>
            <a:chOff x="39043" y="6237312"/>
            <a:chExt cx="393254" cy="398288"/>
          </a:xfrm>
        </p:grpSpPr>
        <p:pic>
          <p:nvPicPr>
            <p:cNvPr id="28700" name="Imagen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" y="6237312"/>
              <a:ext cx="393254" cy="39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Imagen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33" y="6305749"/>
              <a:ext cx="245074" cy="26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043608" y="14127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Son los calificadores que un bien o servicio debe tener para ser considerado como un Negocio Verde</a:t>
            </a:r>
          </a:p>
        </p:txBody>
      </p:sp>
    </p:spTree>
    <p:extLst>
      <p:ext uri="{BB962C8B-B14F-4D97-AF65-F5344CB8AC3E}">
        <p14:creationId xmlns:p14="http://schemas.microsoft.com/office/powerpoint/2010/main" val="623822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725144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11760" y="1844824"/>
            <a:ext cx="6431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línea base </a:t>
            </a:r>
          </a:p>
          <a:p>
            <a:pPr algn="r"/>
            <a:r>
              <a:rPr lang="es-C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regiones</a:t>
            </a:r>
          </a:p>
          <a:p>
            <a:pPr algn="r"/>
            <a:r>
              <a:rPr lang="es-CO" sz="2800" dirty="0"/>
              <a:t>Negocios Verdes Verificados según los criterios Ambientales, sociales y Económicos</a:t>
            </a:r>
            <a:endParaRPr lang="es-CO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r="11397"/>
          <a:stretch/>
        </p:blipFill>
        <p:spPr>
          <a:xfrm>
            <a:off x="-36512" y="17857"/>
            <a:ext cx="9515512" cy="68401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72752" y="114768"/>
            <a:ext cx="296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 </a:t>
            </a:r>
            <a:r>
              <a:rPr lang="es-CO" b="1" dirty="0"/>
              <a:t>verificados en el </a:t>
            </a:r>
            <a:r>
              <a:rPr lang="es-CO" b="1" dirty="0" smtClean="0"/>
              <a:t>país a 2015 </a:t>
            </a:r>
            <a:endParaRPr lang="es-CO" b="1" dirty="0"/>
          </a:p>
        </p:txBody>
      </p:sp>
      <p:sp>
        <p:nvSpPr>
          <p:cNvPr id="5" name="Rectangle 4"/>
          <p:cNvSpPr/>
          <p:nvPr/>
        </p:nvSpPr>
        <p:spPr>
          <a:xfrm>
            <a:off x="6023386" y="1504709"/>
            <a:ext cx="2511706" cy="5440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163 Negocios Verdes</a:t>
            </a:r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6023386" y="2152891"/>
            <a:ext cx="251170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Aprox. 489 empleos directos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3453806" y="1632030"/>
            <a:ext cx="127322" cy="144684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val 8"/>
          <p:cNvSpPr/>
          <p:nvPr/>
        </p:nvSpPr>
        <p:spPr>
          <a:xfrm>
            <a:off x="3216524" y="3585258"/>
            <a:ext cx="127322" cy="14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val 9"/>
          <p:cNvSpPr/>
          <p:nvPr/>
        </p:nvSpPr>
        <p:spPr>
          <a:xfrm>
            <a:off x="3347704" y="3603585"/>
            <a:ext cx="127322" cy="144684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extBox 11"/>
          <p:cNvSpPr txBox="1"/>
          <p:nvPr/>
        </p:nvSpPr>
        <p:spPr>
          <a:xfrm>
            <a:off x="6002161" y="2536791"/>
            <a:ext cx="251170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Ventas aprox.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015661" y="2932266"/>
            <a:ext cx="251170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Nov 2014 a la fecha 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2"/>
          <p:cNvGraphicFramePr/>
          <p:nvPr>
            <p:extLst>
              <p:ext uri="{D42A27DB-BD31-4B8C-83A1-F6EECF244321}">
                <p14:modId xmlns:p14="http://schemas.microsoft.com/office/powerpoint/2010/main" val="2467957686"/>
              </p:ext>
            </p:extLst>
          </p:nvPr>
        </p:nvGraphicFramePr>
        <p:xfrm>
          <a:off x="-252536" y="4581128"/>
          <a:ext cx="3312368" cy="205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2 Gráfic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178911"/>
              </p:ext>
            </p:extLst>
          </p:nvPr>
        </p:nvGraphicFramePr>
        <p:xfrm>
          <a:off x="179512" y="404664"/>
          <a:ext cx="9145016" cy="57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565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88366"/>
              </p:ext>
            </p:extLst>
          </p:nvPr>
        </p:nvGraphicFramePr>
        <p:xfrm>
          <a:off x="323528" y="575601"/>
          <a:ext cx="8410327" cy="559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7938" y="4763"/>
            <a:ext cx="916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ítulo 1"/>
          <p:cNvSpPr txBox="1">
            <a:spLocks/>
          </p:cNvSpPr>
          <p:nvPr/>
        </p:nvSpPr>
        <p:spPr bwMode="auto">
          <a:xfrm>
            <a:off x="268288" y="295275"/>
            <a:ext cx="86423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CO" sz="2800" b="1"/>
              <a:t>Resumen de Avance según Indicador de PND 2015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77547"/>
              </p:ext>
            </p:extLst>
          </p:nvPr>
        </p:nvGraphicFramePr>
        <p:xfrm>
          <a:off x="179512" y="980728"/>
          <a:ext cx="8856982" cy="6840757"/>
        </p:xfrm>
        <a:graphic>
          <a:graphicData uri="http://schemas.openxmlformats.org/drawingml/2006/table">
            <a:tbl>
              <a:tblPr firstRow="1" firstCol="1" bandRow="1"/>
              <a:tblGrid>
                <a:gridCol w="745757"/>
                <a:gridCol w="1429518"/>
                <a:gridCol w="836099"/>
                <a:gridCol w="786500"/>
                <a:gridCol w="674902"/>
                <a:gridCol w="1204551"/>
                <a:gridCol w="674902"/>
                <a:gridCol w="798900"/>
                <a:gridCol w="807756"/>
                <a:gridCol w="898097"/>
              </a:tblGrid>
              <a:tr h="16909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Actualización 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dic-15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931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Cumplimiento Meta PND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Formulación de los planes de Acción para la ejecución del Programa Regional de Negocios Verdes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Conformación de la ventanilla o nodo de negocios verdes o realización de alianzas o acuerdos con otras instituciones para para la implementación en la AA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Contar con mínimo dos pilotos de negocios verdes verificados bajo los criterios descritos en el PNNV y PRNV 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Cumplió con la meta PND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833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Procedimiento Según Sistematización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de actores (Mesa interinstitucional)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Técnico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1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Región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b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A.A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de Acción de Negocios Verdes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Conformación de la ventanilla o nodo de negocios verdes o realización de alianzas o acuerdos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 piloto 1 bajo criterios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 piloto 2 bajo criterios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AMAZONAS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CORPOAMAZONIA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CARIBE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CORALINA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CARIBE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CORPOGUAJIRA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CARIBE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CORPONOR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CORPOGUAVIO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CORTOLIMA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CARDER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CORNARE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CORPOURABA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AMVA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PACIFICO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CRC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ORINOQUIA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CORPORINOQUIA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ORINOQUIA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CORMACARENA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Convenciones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iniciar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Cero actividades adelantadas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1 y 4 actividades adelantadas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Avanzada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 actividades  adelantadas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7 actividades se han completado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725144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9592" y="2420888"/>
            <a:ext cx="7992888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 de Promoción de  Negocios Verdes</a:t>
            </a:r>
            <a:endParaRPr lang="es-CO" sz="4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88" y="533814"/>
            <a:ext cx="8229600" cy="898244"/>
          </a:xfrm>
        </p:spPr>
        <p:txBody>
          <a:bodyPr/>
          <a:lstStyle/>
          <a:p>
            <a:r>
              <a:rPr lang="es-CO" dirty="0" smtClean="0"/>
              <a:t>DUEÑOS DE MARCA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2415606"/>
            <a:ext cx="1115522" cy="76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 t="14540" r="8907"/>
          <a:stretch>
            <a:fillRect/>
          </a:stretch>
        </p:blipFill>
        <p:spPr bwMode="auto">
          <a:xfrm>
            <a:off x="462954" y="2415606"/>
            <a:ext cx="965753" cy="76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899" y="2718404"/>
            <a:ext cx="1139163" cy="46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http://upload.wikimedia.org/wikipedia/en/3/31/Ide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3521" y="1331716"/>
            <a:ext cx="741656" cy="72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http://www.wok.com.co/images/uploads/logo_conservacion_colomb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378" y="1304177"/>
            <a:ext cx="1283224" cy="65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3926" y="1495939"/>
            <a:ext cx="778731" cy="8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8" descr="G:\LOGOS BIOEXPO\CORPOCHIVOR\Logo P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9991" y="1379467"/>
            <a:ext cx="704306" cy="11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8 CuadroTexto"/>
          <p:cNvSpPr txBox="1"/>
          <p:nvPr/>
        </p:nvSpPr>
        <p:spPr>
          <a:xfrm>
            <a:off x="251520" y="3645024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itchFamily="5" charset="0"/>
              <a:buNone/>
            </a:pPr>
            <a:r>
              <a:rPr lang="es-ES" sz="2400" dirty="0" smtClean="0">
                <a:latin typeface="Arial" pitchFamily="5" charset="0"/>
              </a:rPr>
              <a:t>BioExpo Colombia surge como una iniciativa ante la necesidad de promover procesos productivos sostenibles vinculados al uso y aprovechamiento de los recursos naturales, a los eco-productos industriales y a los servicios ambientales, con un alto potencial en los mercados nacionales e internacionales. </a:t>
            </a:r>
          </a:p>
        </p:txBody>
      </p:sp>
      <p:pic>
        <p:nvPicPr>
          <p:cNvPr id="17" name="Picture 2" descr="Descripción: http://www.crq.gov.co/Imagenes/logo_bioexpo_20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423" y="475199"/>
            <a:ext cx="2238052" cy="20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L:\amh\PAGINA WEB\PROCESOS\10DOC\FORMATOS\logos Minambiente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r="53849" b="14636"/>
          <a:stretch/>
        </p:blipFill>
        <p:spPr bwMode="auto">
          <a:xfrm>
            <a:off x="4933035" y="2628811"/>
            <a:ext cx="259004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3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490855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6 CuadroTexto"/>
          <p:cNvSpPr txBox="1">
            <a:spLocks noChangeArrowheads="1"/>
          </p:cNvSpPr>
          <p:nvPr/>
        </p:nvSpPr>
        <p:spPr bwMode="auto">
          <a:xfrm>
            <a:off x="1258888" y="2349500"/>
            <a:ext cx="77771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CO" sz="4400" b="1">
                <a:solidFill>
                  <a:srgbClr val="404040"/>
                </a:solidFill>
                <a:latin typeface="Verdana" panose="020B060403050404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CO" sz="4400" b="1">
                <a:solidFill>
                  <a:srgbClr val="404040"/>
                </a:solidFill>
                <a:latin typeface="Verdana" panose="020B0604030504040204" pitchFamily="34" charset="0"/>
              </a:rPr>
              <a:t>Problemática Ambiental y percepción frente al consumo sostenible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79863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286676" cy="1000108"/>
          </a:xfrm>
        </p:spPr>
        <p:txBody>
          <a:bodyPr anchor="b">
            <a:normAutofit/>
          </a:bodyPr>
          <a:lstStyle/>
          <a:p>
            <a:pPr algn="l"/>
            <a:r>
              <a:rPr lang="es-CO" sz="3600" dirty="0" smtClean="0">
                <a:solidFill>
                  <a:schemeClr val="bg1"/>
                </a:solidFill>
              </a:rPr>
              <a:t>Versiones Anteriores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27" name="8 CuadroTexto"/>
          <p:cNvSpPr txBox="1"/>
          <p:nvPr/>
        </p:nvSpPr>
        <p:spPr>
          <a:xfrm>
            <a:off x="1981200" y="25146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itchFamily="5" charset="0"/>
              <a:buNone/>
            </a:pPr>
            <a:r>
              <a:rPr lang="es-ES" sz="3200" b="1" dirty="0" smtClean="0">
                <a:solidFill>
                  <a:schemeClr val="bg1"/>
                </a:solidFill>
                <a:latin typeface="Arial" pitchFamily="5" charset="0"/>
              </a:rPr>
              <a:t>2005</a:t>
            </a:r>
          </a:p>
        </p:txBody>
      </p:sp>
      <p:sp>
        <p:nvSpPr>
          <p:cNvPr id="28" name="8 CuadroTexto"/>
          <p:cNvSpPr txBox="1"/>
          <p:nvPr/>
        </p:nvSpPr>
        <p:spPr>
          <a:xfrm>
            <a:off x="3581400" y="25146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itchFamily="5" charset="0"/>
              <a:buNone/>
            </a:pPr>
            <a:r>
              <a:rPr lang="es-ES" sz="3200" b="1" dirty="0" smtClean="0">
                <a:solidFill>
                  <a:schemeClr val="bg1"/>
                </a:solidFill>
                <a:latin typeface="Arial" pitchFamily="5" charset="0"/>
              </a:rPr>
              <a:t>2008</a:t>
            </a:r>
          </a:p>
        </p:txBody>
      </p:sp>
      <p:sp>
        <p:nvSpPr>
          <p:cNvPr id="29" name="8 CuadroTexto"/>
          <p:cNvSpPr txBox="1"/>
          <p:nvPr/>
        </p:nvSpPr>
        <p:spPr>
          <a:xfrm>
            <a:off x="5257800" y="2514600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itchFamily="5" charset="0"/>
              <a:buNone/>
            </a:pPr>
            <a:r>
              <a:rPr lang="es-ES" sz="3200" b="1" dirty="0" smtClean="0">
                <a:solidFill>
                  <a:schemeClr val="bg1"/>
                </a:solidFill>
                <a:latin typeface="Arial" pitchFamily="5" charset="0"/>
              </a:rPr>
              <a:t>2010</a:t>
            </a:r>
          </a:p>
        </p:txBody>
      </p:sp>
      <p:sp>
        <p:nvSpPr>
          <p:cNvPr id="30" name="8 CuadroTexto"/>
          <p:cNvSpPr txBox="1"/>
          <p:nvPr/>
        </p:nvSpPr>
        <p:spPr>
          <a:xfrm>
            <a:off x="6858000" y="2514600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itchFamily="5" charset="0"/>
              <a:buNone/>
            </a:pPr>
            <a:r>
              <a:rPr lang="es-ES" sz="3200" b="1" dirty="0" smtClean="0">
                <a:solidFill>
                  <a:schemeClr val="bg1"/>
                </a:solidFill>
                <a:latin typeface="Arial" pitchFamily="5" charset="0"/>
              </a:rPr>
              <a:t>2012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214282" y="500054"/>
            <a:ext cx="8229600" cy="898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RESULTADOS VERSIONES </a:t>
            </a:r>
          </a:p>
          <a:p>
            <a:r>
              <a:rPr lang="es-CO" dirty="0" smtClean="0"/>
              <a:t>ANTERIORES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8014"/>
          <a:stretch/>
        </p:blipFill>
        <p:spPr>
          <a:xfrm>
            <a:off x="233646" y="1432058"/>
            <a:ext cx="8583764" cy="4132455"/>
          </a:xfrm>
          <a:prstGeom prst="rect">
            <a:avLst/>
          </a:prstGeom>
        </p:spPr>
      </p:pic>
      <p:pic>
        <p:nvPicPr>
          <p:cNvPr id="10" name="Picture 2" descr="Descripción: http://www.crq.gov.co/Imagenes/logo_bioexpo_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612" y="120842"/>
            <a:ext cx="1428760" cy="13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es-CO" dirty="0" smtClean="0"/>
              <a:t>Postulación sede para BIOEXPO 2017 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50366" y="2321035"/>
            <a:ext cx="4741714" cy="1752600"/>
          </a:xfrm>
        </p:spPr>
        <p:txBody>
          <a:bodyPr>
            <a:noAutofit/>
          </a:bodyPr>
          <a:lstStyle/>
          <a:p>
            <a:pPr algn="just"/>
            <a:r>
              <a:rPr lang="es-CO" sz="1600" dirty="0" smtClean="0">
                <a:solidFill>
                  <a:schemeClr val="tx1"/>
                </a:solidFill>
              </a:rPr>
              <a:t>Criterios de selección 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/>
                </a:solidFill>
              </a:rPr>
              <a:t>Contar con un espacio ferial con capacidad para aproximadamente 350 expositores y el desarrollo de la feria en la Región.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/>
                </a:solidFill>
              </a:rPr>
              <a:t>Poseer una infraestructura y oferta hotelera.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/>
                </a:solidFill>
              </a:rPr>
              <a:t>Contar con un apoyo Logistico, organizativo financiero de aliados estratégicos.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/>
                </a:solidFill>
              </a:rPr>
              <a:t>Disponer de un equipo al interior de la corporación para la planeación, desarrollo y clausura del evento.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/>
                </a:solidFill>
              </a:rPr>
              <a:t>Tener en su PAC recursos dentro los programas o proyectos para tal fin .</a:t>
            </a:r>
          </a:p>
        </p:txBody>
      </p:sp>
      <p:pic>
        <p:nvPicPr>
          <p:cNvPr id="5" name="Picture 2" descr="Descripción: http://www.crq.gov.co/Imagenes/logo_bioexpo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06204" cy="33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4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94" t="10179" r="33004" b="5499"/>
          <a:stretch/>
        </p:blipFill>
        <p:spPr>
          <a:xfrm>
            <a:off x="683568" y="1758814"/>
            <a:ext cx="3384376" cy="4982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4644008" y="2204864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Este Portafolio de Bienes y Servicios de Negocios Verdes </a:t>
            </a:r>
            <a:r>
              <a:rPr lang="es-CO" dirty="0" smtClean="0"/>
              <a:t>y Catálogo </a:t>
            </a:r>
            <a:r>
              <a:rPr lang="es-CO" dirty="0"/>
              <a:t>de Expositores </a:t>
            </a:r>
            <a:r>
              <a:rPr lang="es-CO" dirty="0" err="1"/>
              <a:t>BIOexpo</a:t>
            </a:r>
            <a:r>
              <a:rPr lang="es-CO" dirty="0"/>
              <a:t> 2015, es un compendio </a:t>
            </a:r>
            <a:r>
              <a:rPr lang="es-CO" dirty="0" smtClean="0"/>
              <a:t>de alternativas </a:t>
            </a:r>
            <a:r>
              <a:rPr lang="es-CO" dirty="0"/>
              <a:t>sostenibles que representa un proceso de </a:t>
            </a:r>
            <a:r>
              <a:rPr lang="es-CO" dirty="0" smtClean="0"/>
              <a:t>cambio, para </a:t>
            </a:r>
            <a:r>
              <a:rPr lang="es-CO" dirty="0"/>
              <a:t>la construcción de un país más integrado con el </a:t>
            </a:r>
            <a:r>
              <a:rPr lang="es-CO" dirty="0" smtClean="0"/>
              <a:t>medio ambiente</a:t>
            </a:r>
            <a:r>
              <a:rPr lang="es-CO" dirty="0"/>
              <a:t>, sus gentes y sus comunidades y más favorable </a:t>
            </a:r>
            <a:r>
              <a:rPr lang="es-CO" dirty="0" smtClean="0"/>
              <a:t>para las </a:t>
            </a:r>
            <a:r>
              <a:rPr lang="es-CO" dirty="0"/>
              <a:t>futuras generaciones.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Portafolio de Bienes y Servicios de Negocios verdes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3949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846" y="0"/>
            <a:ext cx="9144000" cy="515719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55576" y="980728"/>
            <a:ext cx="770485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GRUPO DE APOYO TÉCNICO , EVALUACIÓN Y SEGUIMIENTO DE PROYECTOS DEL SECTOR AMBIENTAL </a:t>
            </a:r>
            <a:endParaRPr lang="es-CO" altLang="es-CO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3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71600" y="374731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MINISTERIO DE AMBIENTE Y DESARROLLO SOSTENIBLE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608108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8593"/>
            <a:ext cx="179863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2505" y="268105"/>
            <a:ext cx="7704856" cy="504055"/>
          </a:xfrm>
        </p:spPr>
        <p:txBody>
          <a:bodyPr>
            <a:noAutofit/>
          </a:bodyPr>
          <a:lstStyle/>
          <a:p>
            <a:r>
              <a:rPr lang="es-CO" sz="2000" b="1" dirty="0" smtClean="0"/>
              <a:t>Herramientas para la Estructuración, evaluación y seguimiento de proyectos del sector ambiental </a:t>
            </a:r>
            <a:endParaRPr lang="es-CO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6173614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inisterio de Ambiente y Desarrollo Sosten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65713"/>
            <a:ext cx="2160000" cy="68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ángulo 4"/>
          <p:cNvSpPr/>
          <p:nvPr/>
        </p:nvSpPr>
        <p:spPr>
          <a:xfrm>
            <a:off x="539552" y="102834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1049267"/>
              </p:ext>
            </p:extLst>
          </p:nvPr>
        </p:nvGraphicFramePr>
        <p:xfrm>
          <a:off x="519394" y="620688"/>
          <a:ext cx="8373085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02574"/>
            <a:ext cx="936103" cy="7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0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para visto bue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29316"/>
            <a:ext cx="432048" cy="4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8" y="908720"/>
            <a:ext cx="2148830" cy="21488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67744" y="58555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PLANTILLAS TIPO PARA PRESENTACIÓN DE PROYECTOS </a:t>
            </a:r>
            <a:endParaRPr lang="es-ES" b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16832"/>
          <a:ext cx="822960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5554"/>
            <a:ext cx="1571969" cy="1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9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3"/>
          <p:cNvSpPr/>
          <p:nvPr/>
        </p:nvSpPr>
        <p:spPr>
          <a:xfrm>
            <a:off x="5686424" y="1484784"/>
            <a:ext cx="34575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CO" sz="2400" b="1" dirty="0">
                <a:solidFill>
                  <a:srgbClr val="404040"/>
                </a:solidFill>
              </a:rPr>
              <a:t>MUCHAS GRACIAS </a:t>
            </a:r>
          </a:p>
          <a:p>
            <a:pPr algn="ctr">
              <a:spcBef>
                <a:spcPct val="0"/>
              </a:spcBef>
            </a:pPr>
            <a:endParaRPr lang="es-CO" altLang="es-CO" sz="1600" dirty="0">
              <a:solidFill>
                <a:srgbClr val="40404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CO" altLang="es-CO" sz="1600" dirty="0" smtClean="0">
                <a:solidFill>
                  <a:srgbClr val="404040"/>
                </a:solidFill>
              </a:rPr>
              <a:t>OSCAR GUZMAN</a:t>
            </a:r>
            <a:r>
              <a:rPr lang="es-CO" altLang="es-CO" sz="1600" dirty="0" smtClean="0">
                <a:solidFill>
                  <a:srgbClr val="404040"/>
                </a:solidFill>
              </a:rPr>
              <a:t> </a:t>
            </a:r>
            <a:endParaRPr lang="es-CO" altLang="es-CO" sz="1600" dirty="0">
              <a:solidFill>
                <a:srgbClr val="40404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CO" altLang="es-CO" sz="1600" dirty="0" smtClean="0">
                <a:solidFill>
                  <a:srgbClr val="404040"/>
                </a:solidFill>
              </a:rPr>
              <a:t>NEGOCIOS </a:t>
            </a:r>
            <a:r>
              <a:rPr lang="es-CO" altLang="es-CO" sz="1600" dirty="0">
                <a:solidFill>
                  <a:srgbClr val="404040"/>
                </a:solidFill>
              </a:rPr>
              <a:t>VERDES </a:t>
            </a:r>
          </a:p>
          <a:p>
            <a:pPr algn="ctr">
              <a:spcBef>
                <a:spcPct val="0"/>
              </a:spcBef>
            </a:pPr>
            <a:r>
              <a:rPr lang="es-CO" altLang="es-CO" sz="1600" b="1" dirty="0" smtClean="0"/>
              <a:t>CORPORACION AUTONOMA REGIONALDEL ATLANTICO</a:t>
            </a:r>
            <a:endParaRPr lang="es-CO" altLang="es-CO" sz="1600" b="1" dirty="0"/>
          </a:p>
          <a:p>
            <a:pPr algn="ctr">
              <a:spcBef>
                <a:spcPct val="0"/>
              </a:spcBef>
            </a:pPr>
            <a:r>
              <a:rPr lang="es-CO" altLang="es-CO" sz="1600" dirty="0"/>
              <a:t>Calle </a:t>
            </a:r>
            <a:r>
              <a:rPr lang="es-CO" altLang="es-CO" sz="1600" dirty="0" smtClean="0"/>
              <a:t>66</a:t>
            </a:r>
            <a:r>
              <a:rPr lang="es-CO" altLang="es-CO" sz="1600" dirty="0" smtClean="0"/>
              <a:t> </a:t>
            </a:r>
            <a:r>
              <a:rPr lang="es-CO" altLang="es-CO" sz="1600" dirty="0"/>
              <a:t>No. </a:t>
            </a:r>
            <a:r>
              <a:rPr lang="es-CO" altLang="es-CO" sz="1600" dirty="0" smtClean="0"/>
              <a:t>54 - 43</a:t>
            </a:r>
            <a:r>
              <a:rPr lang="es-CO" altLang="es-CO" sz="1600" dirty="0"/>
              <a:t/>
            </a:r>
            <a:br>
              <a:rPr lang="es-CO" altLang="es-CO" sz="1600" dirty="0"/>
            </a:br>
            <a:r>
              <a:rPr lang="es-CO" altLang="es-CO" sz="1600" dirty="0"/>
              <a:t>Conmutador (</a:t>
            </a:r>
            <a:r>
              <a:rPr lang="es-CO" altLang="es-CO" sz="1600" dirty="0" smtClean="0"/>
              <a:t>575) 3686628</a:t>
            </a:r>
            <a:endParaRPr lang="es-CO" altLang="es-CO" sz="1600" dirty="0"/>
          </a:p>
          <a:p>
            <a:pPr algn="ctr">
              <a:spcBef>
                <a:spcPct val="0"/>
              </a:spcBef>
            </a:pPr>
            <a:r>
              <a:rPr lang="es-CO" altLang="es-CO" sz="1600" dirty="0"/>
              <a:t/>
            </a:r>
            <a:br>
              <a:rPr lang="es-CO" altLang="es-CO" sz="1600" dirty="0"/>
            </a:br>
            <a:r>
              <a:rPr lang="es-CO" altLang="es-CO" sz="1600" dirty="0" smtClean="0"/>
              <a:t>Barraquilla</a:t>
            </a:r>
            <a:r>
              <a:rPr lang="es-CO" altLang="es-CO" sz="1600" dirty="0" smtClean="0"/>
              <a:t>, </a:t>
            </a:r>
            <a:r>
              <a:rPr lang="es-CO" altLang="es-CO" sz="1600" dirty="0"/>
              <a:t>Colombia</a:t>
            </a:r>
          </a:p>
          <a:p>
            <a:pPr algn="ctr">
              <a:spcBef>
                <a:spcPct val="0"/>
              </a:spcBef>
            </a:pPr>
            <a:r>
              <a:rPr lang="es-CO" altLang="es-CO" sz="1600" dirty="0" smtClean="0">
                <a:hlinkClick r:id="rId2"/>
              </a:rPr>
              <a:t>negociosverdes</a:t>
            </a:r>
            <a:r>
              <a:rPr lang="es-CO" altLang="es-CO" sz="1600" dirty="0" smtClean="0">
                <a:hlinkClick r:id="rId2"/>
              </a:rPr>
              <a:t>@crautonoma.gov.co</a:t>
            </a:r>
            <a:r>
              <a:rPr lang="es-CO" altLang="es-CO" sz="1600" dirty="0" smtClean="0"/>
              <a:t>  </a:t>
            </a:r>
            <a:endParaRPr lang="es-CO" altLang="es-CO" sz="1600" dirty="0"/>
          </a:p>
          <a:p>
            <a:pPr algn="ctr">
              <a:spcBef>
                <a:spcPct val="0"/>
              </a:spcBef>
            </a:pPr>
            <a:r>
              <a:rPr lang="es-CO" altLang="es-CO" sz="1600" b="1" u="sng" dirty="0" smtClean="0">
                <a:hlinkClick r:id="rId3"/>
              </a:rPr>
              <a:t>www.crautonoma.gov.co</a:t>
            </a:r>
            <a:endParaRPr lang="es-CO" altLang="es-CO" sz="1600" dirty="0">
              <a:solidFill>
                <a:srgbClr val="404040"/>
              </a:solidFill>
            </a:endParaRPr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95" y="-1034"/>
            <a:ext cx="5280829" cy="68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725144"/>
            <a:ext cx="179863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4144"/>
          <a:stretch>
            <a:fillRect/>
          </a:stretch>
        </p:blipFill>
        <p:spPr bwMode="auto">
          <a:xfrm>
            <a:off x="25400" y="2497138"/>
            <a:ext cx="8948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CuadroTexto"/>
          <p:cNvSpPr txBox="1"/>
          <p:nvPr/>
        </p:nvSpPr>
        <p:spPr>
          <a:xfrm>
            <a:off x="250825" y="1779588"/>
            <a:ext cx="8497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¿Cuáles considera usted son los tres temas de mayor preocupación actualmente en: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1788" y="584200"/>
            <a:ext cx="84963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Segunda Gran Encuesta Nacional Ambiental 2015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2063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0" y="1776413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primera encuesta de consumo responsable en Colombia 2015 dice:</a:t>
            </a:r>
          </a:p>
        </p:txBody>
      </p:sp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179388" y="582613"/>
            <a:ext cx="9224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404040"/>
                </a:solidFill>
                <a:latin typeface="Verdana" panose="020B0604030504040204" pitchFamily="34" charset="0"/>
              </a:rPr>
              <a:t>Percepción de la sociedad colombiana frente al consumo sostenible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2063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>
            <a:fillRect/>
          </a:stretch>
        </p:blipFill>
        <p:spPr bwMode="auto">
          <a:xfrm>
            <a:off x="473075" y="3213100"/>
            <a:ext cx="20288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6110" b="10854"/>
          <a:stretch>
            <a:fillRect/>
          </a:stretch>
        </p:blipFill>
        <p:spPr bwMode="auto">
          <a:xfrm>
            <a:off x="2786063" y="2509838"/>
            <a:ext cx="24241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81263"/>
            <a:ext cx="228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CuadroTexto 11"/>
          <p:cNvSpPr txBox="1">
            <a:spLocks noChangeArrowheads="1"/>
          </p:cNvSpPr>
          <p:nvPr/>
        </p:nvSpPr>
        <p:spPr bwMode="auto">
          <a:xfrm>
            <a:off x="152400" y="6381750"/>
            <a:ext cx="672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200"/>
              <a:t>Fuente: Estudio de consumo sostenible y conocimiento sobre biodiversidad. Semana sostenible 2015</a:t>
            </a:r>
          </a:p>
        </p:txBody>
      </p:sp>
    </p:spTree>
    <p:extLst>
      <p:ext uri="{BB962C8B-B14F-4D97-AF65-F5344CB8AC3E}">
        <p14:creationId xmlns:p14="http://schemas.microsoft.com/office/powerpoint/2010/main" val="822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0" y="1776413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primera encuesta de consumo responsable en Colombia 2015 dice:</a:t>
            </a: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179388" y="582613"/>
            <a:ext cx="9224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404040"/>
                </a:solidFill>
                <a:latin typeface="Verdana" panose="020B0604030504040204" pitchFamily="34" charset="0"/>
              </a:rPr>
              <a:t>Percepción de la sociedad colombiana frente al consumo sostenible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2063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7"/>
          <p:cNvSpPr txBox="1">
            <a:spLocks noChangeArrowheads="1"/>
          </p:cNvSpPr>
          <p:nvPr/>
        </p:nvSpPr>
        <p:spPr bwMode="auto">
          <a:xfrm>
            <a:off x="152400" y="6381750"/>
            <a:ext cx="672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200"/>
              <a:t>Fuente: Estudio de consumo sostenible y conocimiento sobre biodiversidad. Semana sostenible 2015</a:t>
            </a:r>
          </a:p>
        </p:txBody>
      </p:sp>
      <p:pic>
        <p:nvPicPr>
          <p:cNvPr id="1536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968625"/>
            <a:ext cx="2924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40050"/>
            <a:ext cx="2790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063875"/>
            <a:ext cx="3114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857"/>
            <a:ext cx="1119981" cy="11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490855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6 CuadroTexto"/>
          <p:cNvSpPr txBox="1">
            <a:spLocks noChangeArrowheads="1"/>
          </p:cNvSpPr>
          <p:nvPr/>
        </p:nvSpPr>
        <p:spPr bwMode="auto">
          <a:xfrm>
            <a:off x="3059113" y="3476625"/>
            <a:ext cx="5905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4400" b="1" dirty="0">
                <a:solidFill>
                  <a:srgbClr val="404040"/>
                </a:solidFill>
                <a:latin typeface="Verdana" panose="020B0604030504040204" pitchFamily="34" charset="0"/>
              </a:rPr>
              <a:t>Antecedentes y Marco Político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83" y="5413086"/>
            <a:ext cx="1440160" cy="145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19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CuadroTexto"/>
          <p:cNvSpPr txBox="1">
            <a:spLocks noChangeArrowheads="1"/>
          </p:cNvSpPr>
          <p:nvPr/>
        </p:nvSpPr>
        <p:spPr bwMode="auto">
          <a:xfrm>
            <a:off x="5283200" y="1254125"/>
            <a:ext cx="3711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1800" b="1"/>
              <a:t>Objetivo General </a:t>
            </a:r>
            <a:r>
              <a:rPr lang="es-CO" altLang="es-CO" sz="1800"/>
              <a:t>Definir los lineamientos y proporcionar herramientas para la planificación y toma de decisiones que permitan el desarrollo, </a:t>
            </a:r>
            <a:r>
              <a:rPr lang="es-CO" altLang="es-CO" sz="1800" u="sng"/>
              <a:t>el fomento y la promoción tanto de la oferta como de la demanda de los Negocios Verdes y Sostenibles en el país, </a:t>
            </a:r>
            <a:r>
              <a:rPr lang="es-CO" altLang="es-CO" sz="1800"/>
              <a:t>a través de la implementación de una plataforma adecuada de instrumentos, incentivos, coordinación y articulación institucional que conlleve al crecimiento económico, la generación de empleo y la conservación del capital natural de Colombia. </a:t>
            </a:r>
            <a:endParaRPr lang="es-CO" altLang="es-CO" sz="1800">
              <a:solidFill>
                <a:srgbClr val="40404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450" y="549275"/>
            <a:ext cx="70167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Nacional de Negocios Verdes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553" t="7673" r="14027" b="11610"/>
          <a:stretch/>
        </p:blipFill>
        <p:spPr>
          <a:xfrm>
            <a:off x="641437" y="1303610"/>
            <a:ext cx="4146588" cy="5312815"/>
          </a:xfrm>
          <a:prstGeom prst="rect">
            <a:avLst/>
          </a:prstGeom>
          <a:effectLst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501947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09613" y="430213"/>
            <a:ext cx="79200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REGIONALES DE NEGOCIOS VERDES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3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4" name="CuadroTexto 4"/>
          <p:cNvSpPr txBox="1">
            <a:spLocks noChangeArrowheads="1"/>
          </p:cNvSpPr>
          <p:nvPr/>
        </p:nvSpPr>
        <p:spPr bwMode="auto">
          <a:xfrm>
            <a:off x="257175" y="1695450"/>
            <a:ext cx="8642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O" sz="2400" b="1" u="sng"/>
              <a:t>Objetivo: </a:t>
            </a:r>
            <a:r>
              <a:rPr lang="es-ES" altLang="es-CO" sz="2400"/>
              <a:t>Definir los lineamientos y proporcionar herramientas para la planificación  y toma de decisiones que permitan el desarrollo y fomento de los negocios verdes y sostenibles, de acuerdo a las potencialidades y ventajas competitivas regionales, generando crecimiento económico, social y la conservación de los recursos naturales.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009" t="11610" r="45571" b="7673"/>
          <a:stretch/>
        </p:blipFill>
        <p:spPr>
          <a:xfrm>
            <a:off x="0" y="4177645"/>
            <a:ext cx="1854645" cy="2376264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291" t="11610" r="32290" b="6688"/>
          <a:stretch/>
        </p:blipFill>
        <p:spPr>
          <a:xfrm>
            <a:off x="1841226" y="4174222"/>
            <a:ext cx="1832300" cy="2376264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2291" t="11610" r="32290" b="6688"/>
          <a:stretch/>
        </p:blipFill>
        <p:spPr>
          <a:xfrm>
            <a:off x="3702056" y="4170928"/>
            <a:ext cx="1829672" cy="2372856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32291" t="11610" r="32290" b="6688"/>
          <a:stretch/>
        </p:blipFill>
        <p:spPr>
          <a:xfrm>
            <a:off x="5519291" y="4166909"/>
            <a:ext cx="1829672" cy="2372856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33950" t="15547" r="33951" b="6688"/>
          <a:stretch/>
        </p:blipFill>
        <p:spPr>
          <a:xfrm>
            <a:off x="7348963" y="4173745"/>
            <a:ext cx="1755526" cy="2391147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65114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1686</Words>
  <Application>Microsoft Office PowerPoint</Application>
  <PresentationFormat>Presentación en pantalla (4:3)</PresentationFormat>
  <Paragraphs>379</Paragraphs>
  <Slides>36</Slides>
  <Notes>5</Notes>
  <HiddenSlides>2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 de Gestión de las Corporaciones Autónomas Regionales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DUEÑOS DE MARCA </vt:lpstr>
      <vt:lpstr>Versiones Anteriores</vt:lpstr>
      <vt:lpstr>Postulación sede para BIOEXPO 2017 </vt:lpstr>
      <vt:lpstr>Portafolio de Bienes y Servicios de Negocios verdes </vt:lpstr>
      <vt:lpstr>Presentación de PowerPoint</vt:lpstr>
      <vt:lpstr>Herramientas para la Estructuración, evaluación y seguimiento de proyectos del sector ambiental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personal</cp:lastModifiedBy>
  <cp:revision>288</cp:revision>
  <dcterms:created xsi:type="dcterms:W3CDTF">2014-10-09T14:27:44Z</dcterms:created>
  <dcterms:modified xsi:type="dcterms:W3CDTF">2016-04-06T16:33:13Z</dcterms:modified>
</cp:coreProperties>
</file>